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10" r:id="rId3"/>
    <p:sldId id="311" r:id="rId4"/>
    <p:sldId id="312" r:id="rId5"/>
    <p:sldId id="315" r:id="rId6"/>
    <p:sldId id="317" r:id="rId7"/>
    <p:sldId id="313" r:id="rId8"/>
    <p:sldId id="314" r:id="rId9"/>
    <p:sldId id="333" r:id="rId10"/>
    <p:sldId id="267" r:id="rId11"/>
    <p:sldId id="351" r:id="rId12"/>
    <p:sldId id="316" r:id="rId13"/>
    <p:sldId id="318" r:id="rId14"/>
    <p:sldId id="319" r:id="rId15"/>
    <p:sldId id="320" r:id="rId16"/>
    <p:sldId id="321" r:id="rId17"/>
    <p:sldId id="322" r:id="rId18"/>
    <p:sldId id="324" r:id="rId19"/>
    <p:sldId id="323" r:id="rId20"/>
    <p:sldId id="325" r:id="rId21"/>
    <p:sldId id="326" r:id="rId22"/>
    <p:sldId id="327" r:id="rId23"/>
    <p:sldId id="328" r:id="rId24"/>
    <p:sldId id="329" r:id="rId25"/>
    <p:sldId id="352" r:id="rId26"/>
    <p:sldId id="330" r:id="rId27"/>
    <p:sldId id="331" r:id="rId28"/>
    <p:sldId id="332" r:id="rId29"/>
    <p:sldId id="334" r:id="rId30"/>
    <p:sldId id="335" r:id="rId31"/>
    <p:sldId id="336" r:id="rId32"/>
    <p:sldId id="337" r:id="rId33"/>
    <p:sldId id="338" r:id="rId34"/>
    <p:sldId id="340" r:id="rId35"/>
    <p:sldId id="341" r:id="rId36"/>
    <p:sldId id="346" r:id="rId37"/>
    <p:sldId id="339" r:id="rId38"/>
    <p:sldId id="342" r:id="rId39"/>
    <p:sldId id="343" r:id="rId40"/>
    <p:sldId id="344" r:id="rId41"/>
    <p:sldId id="345" r:id="rId42"/>
    <p:sldId id="350" r:id="rId43"/>
    <p:sldId id="347" r:id="rId44"/>
    <p:sldId id="348" r:id="rId45"/>
    <p:sldId id="349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1798" autoAdjust="0"/>
  </p:normalViewPr>
  <p:slideViewPr>
    <p:cSldViewPr snapToGrid="0"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17:43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22750 1185 8514,'10'-56'5418,"0"-2"-387,-10 58-387,0 0-3354,-40 126-258,9 4-129,-14 32-645,-11 43 516,-9 45-1032,0 31 258,-4 21-129,7 4 0,3-9-387,8-29 258,12-25 129,6-31-387,10-40 129,0-40-387,10-29-645,-7-40-3225,9-33-258,-1-30-387,3-11-129</inkml:trace>
  <inkml:trace contextRef="#ctx0" brushRef="#br0" timeOffset="300.017">21883 3745 6321,'-26'-58'5418,"16"38"-645,10 20-129,-10-1-3354,8 22-387,2 16-129,5 22-129,0 18-258,5 16 0,-1 4 0,2 4-129,6-5 0,2-9 0,0-16 0,4-12-129,-2-25 0,4-14 129,5-20-129,0-19 0,1-19 129,4-9-129,-1-8-258,-2-1-129,3 17-1677,-11-12-3096,-1 15-258,-10 13-645,-3 20-387</inkml:trace>
  <inkml:trace contextRef="#ctx0" brushRef="#br0" timeOffset="5403.309">3653 6539 5031,'-52'14'5160,"29"-6"-129,0-8-645,10 7-2451,-6-7-516,19 0-387,-9 0-258,9 0-129,15-12-258,13 5-129,10-6 129,13-1-129,10-1 0,12-2 0,9 1-129,13-1 129,10 0-258,4 2 129,3 3-258,7 3 258,7 0-129,7 3 129,1 1-387,3-2 387,0 1-129,1 0 129,2-2-129,-3-3-129,-7 1 129,-4 0-129,-5 1 129,-7-2 0,-10 2 0,-6 0 0,-9 2-129,-6 1 129,-9 4 0,-10 2 0,-9 0 0,-9 7 0,-6 3 0,-6 4-129,-11 1 258,-4 2-129,-6-1 129,-5-2-258,2-1 0,-10-13-1677,8 15-3225,-8-15-129,-5 5-903,-6-5 0</inkml:trace>
  <inkml:trace contextRef="#ctx0" brushRef="#br0" timeOffset="11807.6752">13036 5929 4773,'-20'-23'5289,"12"12"-258,8 11-1161,0 0-2064,18-7-387,6 1-516,16 6-258,9-8-129,12 4 129,10-5-258,9 2-258,4-2 0,1-1-129,-5 3-258,-7 0-258,-2 11-903,-20-1-3354,-5 6-387,-16-1-258,-8 4-387</inkml:trace>
  <inkml:trace contextRef="#ctx0" brushRef="#br0" timeOffset="12127.6936">13866 5513 7611,'-4'-23'5676,"0"3"-774,4 20 129,7 0-3999,10 12-258,4 2-258,5 11-129,3 2 0,2 3-387,0 5 129,-3 2-129,-1 0 129,-9 1-258,-10 2 129,-4-3 0,-9 1 0,-12-4 0,-11-3-129,-3 0 258,-6-1-258,-2-1-129,4 5-258,-2-13-1548,8 13-2838,3-9-516,13 1-387,2-4-516</inkml:trace>
  <inkml:trace contextRef="#ctx0" brushRef="#br0" timeOffset="26215.4994">7438 9115 258,'0'-18'3999,"-10"3"-258,2 5-645,8 10-645,-15-19-516,15 19-258,-13-21-258,13 21-387,-12-18-387,12 18-258,-15-21-129,6 14-129,-4-3 129,-2 9-129,-7 1 129,-2 0 0,-7 7-129,-2 6 0,-5 7 0,0 6 0,-1 7-129,-1 2 0,4 3 0,3 7 0,3 3 129,7 5-129,4 7 129,8 2 0,6 7-129,5 3 129,6 4 0,13 3 129,9-8-129,12 2 129,13-9 0,10-4 0,8-13 129,9-6 0,3-18-129,7-10 0,0-13 0,-2-13-129,-8-17 0,-4-19 129,-4-12-129,-7-13 0,-8-11-129,-9-9 258,-11-6-258,-9 0 0,-10-5 129,-12 6-258,-10 5 129,-17 6 0,-16 12 258,-19 11-516,-19 12 387,-12 15-129,-13 16 129,-13 16-129,-8 10-129,0 20-258,8 29-2838,1 3-1677,13 16-387,6 11-516,4 18-516</inkml:trace>
  <inkml:trace contextRef="#ctx0" brushRef="#br0" timeOffset="47110.6945">3723 11086 7740,'-94'-14'5031,"45"9"-129,8 5-1290,-7-5-1419,20 5-645,1 0-645,19 5 0,8-5-387,15 6 129,21-3-258,24-1 0,21-2 0,25 0-129,22 0 0,19-7 0,14-8-129,13-1 0,3-7 0,-1-1 0,-2 0-129,-11 1 129,-16-4-258,-11 5 129,-19 2 0,-21 4-129,-17 4 0,-20 5 0,-15 4 0,-19 0-258,-9 9-516,-16-6-3870,-6 17-258,-12-8-774,-3 3-258</inkml:trace>
  <inkml:trace contextRef="#ctx0" brushRef="#br0" timeOffset="54159.0976">18359 3710 4773,'21'-86'5031,"-9"50"-258,-1-4-1161,4 30-1419,-11-1-516,9 30-387,-10 15-387,2 31 129,-5 14-387,0 22-258,0 12-129,0 8 0,-2 2-129,0-4-129,1-12 129,1-12-387,5-11 0,-1-17-129,3-8-645,-7-22-3870,4-4 0,-4-14-516,0-6-516</inkml:trace>
  <inkml:trace contextRef="#ctx0" brushRef="#br0" timeOffset="54527.1186">18275 4721 4386,'-14'-30'5547,"7"13"-387,4 6-129,-2-6-2451,5 17-1419,5 3-258,4 10-387,2 1 0,4 13-129,3-1 0,1 6-129,0 2 0,1-3-129,0-2 0,-1-5 0,0-7 0,-1-4 0,-1-6-129,0-7 258,-1-5-129,-1-13-129,1-10 129,-4-5 0,1-11-258,0-7 258,-3-10 0,-2 1-129,-1 6-129,-3 3-387,2 26-3354,-9 3-1290,3 22-387,-19 6-516</inkml:trace>
  <inkml:trace contextRef="#ctx0" brushRef="#br0" timeOffset="68698.9293">3751 12014 3096,'-26'0'4386,"17"-1"-129,9 1 0,5-10-2064,2-5-774,14 10-645,0-5-129,8 5-129,-1-1 129,7 5-387,1 0 0,5 1-129,8 0-129,7 1 129,12 0-129,7 1 0,6 2 0,10 0 0,2-3 129,8 5-129,5-1 0,4 1 129,4 2-129,7-1 0,7 2 0,4-1 129,7 1-129,4-1 129,6-1 0,4-2 0,8-5 0,3 3 129,4-3 0,6-6 0,5-5 0,4-4 0,8-5 0,7-1-129,2-3 0,3-3-129,5-2 0,0 0 0,5 0-258,3 1 129,-2 3-129,0 2 129,-4 2 0,-3 5 0,0 4-258,0 2 387,-10 2 0,-1 4 0,-4 0 0,-6 1 129,-2 2-129,-4 1 258,-6 0-258,-6 0 129,-4 0-129,-9 2 0,-7 1 0,-7 0 129,-14 2-129,-6-1 129,-11-1-129,-16 2 0,-12 0 0,-15-4-387,-9 7-3225,-20-6-1161,-16-2 0,-22 0-774</inkml:trace>
  <inkml:trace contextRef="#ctx0" brushRef="#br0" timeOffset="69430.9711">3463 12903 8127,'-4'19'5031,"4"-19"-258,25 18 0,8-17-3870,20 2 129,13-3-387,17-4-129,9-11-129,12-1-129,6-2 0,1 3-129,-8-2 0,-7 10-258,-7 12-1806,-12 2-2838,-11 7-258,-14 2-774,-20 0-129</inkml:trace>
  <inkml:trace contextRef="#ctx0" brushRef="#br0" timeOffset="95042.436">13965 11528 8385,'-3'-84'5418,"-2"57"-516,5 27-129,-19 4-3096,18 40-387,-3 23-387,4 29-258,0 21-258,0 19 0,0 10-129,1 6 0,4-6-129,0-5 0,-4-17-258,1-20 129,2-21-129,-1-14 0,1-17 129,0-14-129,1-15-129,-5-23 0,0 0-387,5-13-516,2-10-2838,-7-17-903,0-3-387,0-13 0</inkml:trace>
  <inkml:trace contextRef="#ctx0" brushRef="#br0" timeOffset="95463.4601">14038 11485 5160,'0'-68'5289,"0"40"-129,5 15-387,-3 4-2451,11 28-258,-11 9-903,6 29-129,-4 15-258,3 20-387,-5 19 0,2 15 0,-1 3-129,-2 2-258,0-3 129,2-8-129,0-13-129,-1-14 129,1-18 0,1-14 0,-1-15-129,-1-11 129,2-11-129,-4-24-516,17 16-3612,-17-16-645,8-14-387,-8-3-516</inkml:trace>
  <inkml:trace contextRef="#ctx0" brushRef="#br0" timeOffset="106107.069">18307 5692 2451,'-7'-31'5289,"3"19"0,-3-5-258,7 17-2193,-14-23-774,14 23-645,-19-3-387,9 10-258,-6 7-258,2 14-129,-1 9-129,2 4 129,0 5-387,6 0 129,5-2-258,1-8 129,9-7 0,7-12 0,4-15 0,4-6 0,3-16 129,1-9 0,-4-9 0,-2-4 0,-8 1 0,-7 0 0,-6 7 0,-5 5-129,-9 9 129,-7 11-258,1 9 0,0 0-258,8 14-516,-1-11-903,13 17-3483,0-8 0,7 2-258,3-10-387</inkml:trace>
  <inkml:trace contextRef="#ctx0" brushRef="#br0" timeOffset="106319.0811">18307 5692 5934,'78'-136'5418,"-71"113"-258,-7 6-516,0 17-2580,0 11-903,0 18-258,-3 4-258,3 12-258,3 3 0,11 6 0,2-6-129,7-4 0,5-11-129,3-8 0,1-9-258,0-16-1290,0 3-3741,-8-3-129,-3-2-516,-4-8-645</inkml:trace>
  <inkml:trace contextRef="#ctx0" brushRef="#br0" timeOffset="108602.2116">18006 6313 3870,'-10'5'4644,"10"-5"129,6-25-387,14 2-2580,1-25-774,14-3-258,5-20 0,14-1-129,4-12 0,9 0-129,-2-1-129,1 5 0,-3 7-258,-7 13 129,-11 11-258,-9 10 129,-13 14-258,-9 9 129,-14 16 0,0 0-129,0 0-903,-7 3-3612,7-3-258,-11 17-516,11-17-258</inkml:trace>
  <inkml:trace contextRef="#ctx0" brushRef="#br0" timeOffset="109526.2644">18816 4410 6708,'5'-97'5418,"-4"56"-258,-1 19-129,-6 7-3096,2 25-1032,-2 9-258,3 17-258,-2 9-258,1 8 0,1 2 0,1-1 0,2-2-129,0-11 0,2-7 0,3-9 129,-5-25-129,17 11 0,-3-19 0,5-12 0,4-9 258,5 0-258,4-3 258,0 4-129,-1 10 0,-1 14 129,-7 9-129,-6 17 0,-8 12-129,-8 6 0,-3 4 0,-9 1 129,-5 0-129,-2-8 0,-8-7 0,2-10 0,0-10 129,0-6-129,1-4 0,1-14 0,0-3-129,6-2 258,5 1-258,4 0-645,7 18-3225,4-12-1290,5 12-129,3 5-903</inkml:trace>
  <inkml:trace contextRef="#ctx0" brushRef="#br0" timeOffset="114338.5397">13754 13286 10062,'-4'-22'5289,"4"22"-129,-7 19-129,-4 19-3483,10 23-645,-3 7-258,4 16-129,-2 4-258,2 3 129,0-11-258,0-7-129,4-5 129,-1-13-258,1-11 0,-1-15-258,2-6-129,-5-23-645,11 15-2322,-8-22-1548,4-6-258,-4-13-258,7-3-258</inkml:trace>
  <inkml:trace contextRef="#ctx0" brushRef="#br0" timeOffset="114602.5549">13889 13323 9417,'11'-38'5418,"-11"38"-258,9 3 0,-11 16-3354,5 26-645,-3 7-258,7 20-258,-6 11-129,4 8-129,-1 3-258,1 1 129,0-5-258,-1-9-129,1-12 129,1-14-258,-1-13-387,-5-23-3096,5-2-1677,-5-17 0,0 0-774,0 0-258</inkml:trace>
  <inkml:trace contextRef="#ctx0" brushRef="#br0" timeOffset="129994.4351">19027 6932 7482,'-42'-17'5289,"27"12"-258,3-6-129,12 11-3612,6-11-129,15 10-387,4-4-129,10 4-129,5 0 0,5 1-129,2-2 0,-1 6-258,-4 2-129,-1-2-516,-2 8-774,-11-12-3870,2 0 129,-10 0-645,-2-7-258</inkml:trace>
  <inkml:trace contextRef="#ctx0" brushRef="#br0" timeOffset="130282.4517">19341 6722 8901,'-11'-14'5289,"7"-12"-129,4 26-387,12-17-3612,7 17-258,0 0-258,7 12-258,0 2 0,2 5-129,-2 5-129,-1 3 0,-5 0-129,-4 0 0,-7 0 0,-6 2 0,-3-3 0,-11-3 129,-4 1-129,-7 0 0,-2 0 129,-2-2-258,-1 4-516,-2-9-3999,12 5-645,0-8-129,9 0-774</inkml:trace>
  <inkml:trace contextRef="#ctx0" brushRef="#br0" timeOffset="130926.4884">17731 6946 2580,'10'-10'5547,"-2"6"-516,-8 4 0,0 0-2451,9 0-645,-9 0-645,0 0-129,-11-8-387,2 8-387,-7 0-129,-6 0 0,-6 0-258,-8 0 0,-4 0 0,-5 3 0,-3-3 0,0 1 129,5-1-129,5 1 0,8-1-129,7 0 129,9-1-387,14 1-129,0 0-2322,0 0-2064,19-7-258,-9 0-387,5 0-258</inkml:trace>
  <inkml:trace contextRef="#ctx0" brushRef="#br0" timeOffset="131226.5057">17439 6757 7611,'5'-15'5547,"-5"15"-258,0 0-387,0 0-3354,-7 0-645,7 0-129,-14 8-387,3 3 0,-5 2-258,-5 3 0,-3 5-258,-6 0 129,-5 3 0,2 0 0,0-2 0,7 0 0,6-3 0,10-2 0,10-4 0,9 5 129,13-3 0,8-1 0,5 0-129,1 2 129,2 8-516,-14-6-3612,-1 12-1032,-11-2-516,-4 5-645</inkml:trace>
  <inkml:trace contextRef="#ctx0" brushRef="#br0" timeOffset="145662.3313">9138 18444 1806,'-43'43'4515,"43"-43"-387,0 0-387,0 0-774,-41-9-774,41 9-516,0 0-258,0 0-129,0 0-129,0 0-258,-6-51-129,6 51-129,0 0 0,34-3-258,-34 3 0,0 0-258,56 8 129,-56-8-258,50 5 129,-50-5-258,61-14 129,-61 14 0,72 13 0,-31-32 129,-2 6 0,1 13 0,-1 0 0,-39 0 129,65-11-258,-65 11 258,49-19-387,-49 19 258,0 0-258,36-9 129,-36 9 0,0 0 0,0 0 0,0 0 0,0 0-129,0 0 0,0 0 258,0 0-129,37 0 0,-37 0-129,0 0 129,0 0 0,0 0 0,0 0 129,0 0-516,0 0-1935,0 0-3096,0 0-258,0 0-258,0 0-774</inkml:trace>
  <inkml:trace contextRef="#ctx0" brushRef="#br0" timeOffset="147526.4379">10321 18514 4386,'-41'48'5676,"41"-48"-516,0 0-129,0 0-1935,0 0-1032,0 0-903,-14-47-258,14 47-258,0 0 0,0 0 0,36-17-258,-36 17-129,43-25-129,-43 25-129,56 29 129,-56-29 129,73-15-258,-28 15-258,3-2 387,-2 4-129,-1-2 0,-3-14 129,-5-20-129,-37 34-387,57 5 387,-57-5 258,0 0-387,41-3 129,-41 3-129,0 0 129,0 0-129,0 0-387,0 0-2580,25 46-2451,-25-46 129,0 0-645,0 0-645</inkml:trace>
  <inkml:trace contextRef="#ctx0" brushRef="#br0" timeOffset="152106.7">12184 18635 3999,'0'0'5289,"-39"20"-129,39-20-1032,0 0-1419,0 0-516,-38-51-516,38 51-645,0 0-387,0 0 129,0 0-129,0 0-129,0 0-258,0 0 0,35-55-129,-35 55 129,47 28 0,-47-28-129,56-24-129,-56 24 0,60-4 0,-60 4 129,69-1-129,-69 1 0,73-26 0,-73 26 0,72-6 129,-72 6-258,65-33 129,-65 33-129,50 0 0,-50 0 258,0 0-129,44 0-129,-44 0 129,0 0-129,0 0 129,0 0 258,20-50-258,-20 50 0,0 0-129,0 0 0,0 0-387,0 0-3741,0 0-1290,0 0-387,0 0-258</inkml:trace>
  <inkml:trace contextRef="#ctx0" brushRef="#br0" timeOffset="155793.9109">12605 16883 4644,'-2'17'5160,"2"-17"-258,0 0-258,-15-3-2580,15 3-645,-1-16-516,1 4 0,0-8-387,0-6-129,0-8 0,0-3 0,0-7-129,3-9 129,0-16-387,3-8 258,0-17-129,2-12 0,3-17 0,-1-14 129,1-14-129,-1-3 0,3-4 0,0-3 0,1 8-129,-2 6 129,0 8 0,0 7-258,-2 7 258,1 3-258,-1 3 129,0 5 0,-1-3 0,2-6 129,4 7-129,-1 0 0,1 5 0,1-1 129,2 8-129,-2 3 0,-3 8 0,0 6 0,-1 1 0,-2 7 129,2 0-258,-1 11 258,0 1-129,0 7 0,0 6 0,-1 11 0,-1 10 129,-3 5-129,-3 9 0,-1 5 0,-2 14 0,0-13 129,0 13-129,0 0 0,0-12 129,0 12-129,19-17 0,-3 2 0,9-3 0,5-5 0,7-7 0,4-5 0,8-11 0,2-1 0,5-7 0,0 2 0,1 0 0,1 0 0,-3 5 129,-6 8-258,-5 7 258,-7 10-129,-7 7 0,-7 5 0,-7 3 0,-5 6 0,-11 1 0,10 0-258,-8 14-774,-2-14-2967,-6 19-774,6-19-387,-12 18-387</inkml:trace>
  <inkml:trace contextRef="#ctx0" brushRef="#br0" timeOffset="156221.9353">13574 11879 11997,'-14'-46'5031,"5"27"-387,9 19-774,-17-14-2580,17 14-645,0 0-129,7 4-129,4 0-129,8 3 0,3-3 0,5 3-129,0-5 0,4 4 0,-4 3 0,2-5 0,-5 6-129,-4-4 0,-5 9 0,-3-2 0,-6 9 0,-2-3 0,-4 8 0,-5 2 129,-6 5-129,-5 10 0,-1 0 0,0 6 0,-2 3-129,2-2 129,2 0-258,-3-11-2193,10 14-2580,-9-8-129,1 2-645,-7-1-387</inkml:trace>
  <inkml:trace contextRef="#ctx0" brushRef="#br0" timeOffset="158618.0724">13875 17292 5289,'-9'7'5031,"9"-7"-258,-11-2-258,2-17-3225,9 5-129,-5-9-387,5-5-129,-8-8 0,6-5 129,-3-13-387,0 0-129,-3-13 129,0-4-258,-4-11 129,-1-12 0,-2-11-129,-2-13 0,-2-15 129,-1-14 0,0-1-129,-2-6 129,-1 1-129,-1 2 0,0 11 0,-1 12 0,0 17 0,-1 10-258,0 8 129,3 6 0,2 8-129,2 1 129,2 5-129,6 8 129,0 6-129,3 9 129,3 6 129,0 11-129,0 12 0,0 8 0,5 13 0,-15-10-129,5 10 129,2 0 0,-1 0 0,1 0 0,-1-2 0,9 2-129,-12-9 129,12 9 0,-9-7 129,9 7-129,0 0-129,0 0 258,-8-11-129,8 11-129,0 0 129,0-12 0,3 1 0,5-5 129,4-4-129,3-8 0,5-9 0,2-4 129,5-1-129,0-3 129,1 9-387,-6 1 0,1 15-1161,-14 0-3354,1 15 129,-10 5-387,-1 7-774</inkml:trace>
  <inkml:trace contextRef="#ctx0" brushRef="#br0" timeOffset="159054.0973">13292 13932 6708,'-1'-27'5031,"-1"15"-258,2 12-387,-3-22-2193,3 22-903,0 0-258,9 0-387,-9 0-129,16 0-129,-6 0 0,3 0-129,0-3 129,4-4-129,2-5 0,1 0-129,3-3 0,1 5 0,2 1 0,-2 6-129,-1 3 0,-5 8 129,-3 9-129,-5 7 0,-5 3 0,-5 6 0,0 4 0,-3 1-129,-4 4 129,-1 0-387,3 10-1290,-8-10-3225,5 8-129,-3 1-645,0 10-129</inkml:trace>
  <inkml:trace contextRef="#ctx0" brushRef="#br0" timeOffset="162574.2987">15176 18294 2193,'0'0'5418,"0"0"0,0 0-516,-42 14-2193,42-14-774,0 0-645,0 0-258,0 0-258,35-21-258,-35 21-258,51-2 387,-15-14-516,14 17 129,8-9-258,12-6 258,8-1-387,9-2 129,10 0 0,4 8 0,3 9-129,-1-12 129,1-1-129,-2 31 129,-5-7 0,1 14 129,-5 4-129,-2-14 0,-3 2 258,-7 11-516,-5-5 387,-6-23 0,-14 4-129,-9 1 129,-47-5 0,58 15-129,-58-15 0,0 0 129,0 0-387,0 0-387,0 0-2967,0 0-1935,-4-54-129,4 54-903</inkml:trace>
  <inkml:trace contextRef="#ctx0" brushRef="#br0" timeOffset="163354.3433">16002 17127 8127,'-20'27'5160,"20"-27"-258,-12 0-129,12 0-3612,0-18-258,9-7-387,3-15-129,5-5-258,3-11 0,5-2 129,1-10-129,4-2 0,-1 0-129,1 4 129,0 1-129,-8 11 129,-5 9-129,-3 16 0,-1 5 0,-13 24-129,8-2-516,-8 2-1161,0 17-2838,0-3-516,4 9-258,-4-23-387</inkml:trace>
  <inkml:trace contextRef="#ctx0" brushRef="#br0" timeOffset="163798.3686">16144 16433 7353,'-29'-17'5160,"11"12"-258,1 10-258,-5-5-3225,12 12-516,-2-12-258,4 12-258,8-12 0,-1 13-129,1-13 0,7-5 0,1-3 0,5-4 0,0-1 0,1-2-129,2-3 129,2-6-258,2 7 129,7-11-129,-1 2 129,5 2-129,0 1 129,2 3-258,-2 5 129,-2 6 0,-5 8 129,-8 3-129,-4 17 0,-10 15 0,-1-5 0,-2 9-129,-3 6-516,-8-6-4386,12 3 0,0-12-903,4-2-129</inkml:trace>
  <inkml:trace contextRef="#ctx0" brushRef="#br0" timeOffset="167038.5539">1008 16782 5676,'3'-38'4773,"-3"14"129,0 11-516,-1-15-1935,1 28-774,0 0-129,0 0-516,0 0-258,-50-12 0,50 12-129,-48 49-129,20 5-129,0 16 129,3 7-516,3 14 129,7 7-258,3 4 258,7 2-129,6 4-387,10-4 387,7-4-258,9-11 0,10-15 0,1-24 129,7-18-903,1-8-2838,-7-32-903,-2-19-387,-6-16-774</inkml:trace>
  <inkml:trace contextRef="#ctx0" brushRef="#br0" timeOffset="167558.5837">1264 17149 10707,'-6'-12'5160,"-12"0"-387,9 22-129,-7 0-3483,6 18-387,0 4-516,1 10 129,2 1-258,5 1 0,2-1-129,2-9 129,8-8-129,2-9 129,3-17-129,5-10 129,1-14-129,1-8 0,1-11 129,-3-6-129,1-7 129,-4 2-129,-6 5 0,-7 6 129,-4 11 0,0 10 0,0 22 129,-12 22 0,6 15 0,4 12 0,2 6 0,5 8-129,8 0-129,2-11-129,6-13-1032,-4-18-3870,6-10 258,-5-11-516,-1-3-258</inkml:trace>
  <inkml:trace contextRef="#ctx0" brushRef="#br0" timeOffset="167747.5945">1566 17366 13803,'15'3'5031,"1"19"-129,-13-10-258,9 9-3999,-8 1-129,2 2-1290,5 21-3741,-8-6-774,7 5-129,-7-20-516</inkml:trace>
  <inkml:trace contextRef="#ctx0" brushRef="#br0" timeOffset="168353.6293">2088 16992 9546,'-33'-8'4902,"11"9"-258,-5 4-387,3 21-3354,2-12-258,5 4-516,5 5-129,9 5 129,3-8-129,11 1 0,8-2 0,4-1 129,2 0 0,2 2 0,0-4 0,-1 5 129,-5 0 0,-2 3-129,-8-5 258,-1 5-129,-7-5 0,-3 9-129,-6-10 129,-6 0-129,-5-8 0,-3 1 0,-3-11-129,-3 0-129,0-9 129,0-15-387,6 12-774,-10-11-3612,15 4 129,1-7-774,9 11-129</inkml:trace>
  <inkml:trace contextRef="#ctx0" brushRef="#br0" timeOffset="168670.6474">2123 16491 10707,'12'-68'5289,"6"61"-258,-4 7-387,13 27-3483,-1 16-258,10 26-258,-1 19-258,3 26 0,-4 12-129,-10 2 129,-9 13 0,-7 12-387,-8 1 0,-10-16-903,-1-12-2064,-11-16-2709,4-31 387,-5-24-903,6-26-258</inkml:trace>
  <inkml:trace contextRef="#ctx0" brushRef="#br0" timeOffset="176002.0666">2821 17208 6708,'-19'-10'5160,"11"10"-129,-3-4-516,11 4-2064,-17-1-1161,17 1-645,0 0-258,11-3-129,4-1-129,10-1-129,6 5 129,5 0 0,6 0-129,8-2 129,-4 0-129,2 1 129,-5 1-129,-3 1-387,-4 3-1548,-6-6-2838,-7 2-129,-13-1-387,1 1-516</inkml:trace>
  <inkml:trace contextRef="#ctx0" brushRef="#br0" timeOffset="176342.0861">3146 17002 10062,'-24'-17'5160,"12"10"-387,12 7-129,0 0-3612,10 6-516,6-3-129,7 9-129,2-5 0,6 5 0,1 3-129,-3 5 0,-1-1 0,-6 5 0,-3 9-129,-5 2 0,-7-1 129,-5 5-129,-2-4 0,-8 0 129,-6 0-258,-2-1 258,-1-9-387,-1-8-1032,9 2-3354,-3-8-516,12-11-387,0 0-774</inkml:trace>
  <inkml:trace contextRef="#ctx0" brushRef="#br0" timeOffset="177070.1278">3912 16559 7353,'-14'-28'5418,"3"21"-387,-8-1-516,3 12-3096,-8 8-387,4 15-645,-1 14 0,4 21-129,4 12 0,6 16-129,4 13 129,4 8-129,4-7-129,6 7 129,3-13-129,2-9 129,4 10-774,-5-46-4257,15-35 258,1-24-903,11-19 0</inkml:trace>
  <inkml:trace contextRef="#ctx0" brushRef="#br0" timeOffset="177766.1676">4263 17029 5805,'-6'-57'5289,"-2"38"-387,-9 0-258,2 23-2580,-10-4-903,8 23-387,-2 10-387,5 9-129,3 5 0,5 5-129,6-4 0,2-4 0,7-3-129,7-15 129,3-14-129,2-9 0,4-8 0,1-18 0,-2-11 0,0-10-129,-1-5 258,-5-5-258,-4-1 258,-1 4-129,-10 6 129,-3 16-129,0 18 0,0 11 0,-11 22 129,8 14-129,-1 15 0,4 5 129,5 2-129,7-4 129,5-16-258,2-9-258,11-2-3225,-7-24-1290,4-5-258,-4-18-387</inkml:trace>
  <inkml:trace contextRef="#ctx0" brushRef="#br0" timeOffset="178203.1926">4646 16303 10062,'0'-42'5289,"-7"52"-258,-7 14-258,6 18-3483,-7 3-645,3 2-2451,3 15-3096,0-2 0,0 4-1032,3-7-258</inkml:trace>
  <inkml:trace contextRef="#ctx0" brushRef="#br0" timeOffset="181399.3753">4897 17316 10191,'2'46'5547,"2"-9"-645,4 18 0,-5 15-4515,4 7-129,-4-13-258,-3 1-1548,5-9-3096,-5-13-516,3-6 129,-3-37-774</inkml:trace>
  <inkml:trace contextRef="#ctx0" brushRef="#br0" timeOffset="181810.3989">5298 16941 5676,'6'-72'5160,"-6"36"-129,-2 11-516,-7-4-2709,9 29-774,-25-7-129,10 24 0,-6 8-387,0 13 0,3 4-258,6 5 129,4-4-129,8-4 0,7-3-129,9-8 0,6-9 0,6-5-129,1-3 129,1-5-129,-3-1 0,-3 2 0,-7 1 129,-5 1-258,-10 4 129,-3 6 129,-12-2-129,-6 0 0,-5 7 0,-2 0-129,-1-5 0,-1-6-258,11 5-1548,-7-14-2967,14 4-129,2-8-516,8 0-258</inkml:trace>
  <inkml:trace contextRef="#ctx0" brushRef="#br0" timeOffset="182007.4102">5518 16316 11997,'12'-18'5547,"-12"44"-129,-10 12-258,-1 16-4644,3 28-2322,-3-4-2967,-1 18-645,-4 6-387,0 0-645</inkml:trace>
  <inkml:trace contextRef="#ctx0" brushRef="#br0" timeOffset="185198.5927">5838 17325 10707,'4'-23'5418,"-4"23"-516,4 28 129,-4 21-4515,-2 12-129,-4 10-258,-3 3-516,5 11-4644,-5 1-129,8-20-129,-3-25-387</inkml:trace>
  <inkml:trace contextRef="#ctx0" brushRef="#br0" timeOffset="186034.6405">6195 16748 7482,'-18'-17'5418,"8"5"-258,10 12-258,-16-29-2709,16 29-903,1-12-516,12 7-258,3 2-258,5-1 0,8-4-129,2 4-129,3 4-1161,-7-8-3612,6 6-516,-14-4-129,-2 2-645</inkml:trace>
  <inkml:trace contextRef="#ctx0" brushRef="#br0" timeOffset="186235.652">6328 16562 10191,'-10'-15'5547,"10"15"-387,-15 4 0,8 17-4128,0 2-387,1 6-516,0 5-129,2 3-1290,6 8-3612,0-6 129,4 13-774,0-5-129</inkml:trace>
  <inkml:trace contextRef="#ctx0" brushRef="#br0" timeOffset="186475.6658">6232 17071 10836,'-9'-6'5418,"9"6"-258,7-10-129,5 0-4257,11 3-258,5-2-258,2-6-1161,10 12-3741,-9-7-387,0 6-516,-4-1-258</inkml:trace>
  <inkml:trace contextRef="#ctx0" brushRef="#br0" timeOffset="186693.6782">6669 16543 11868,'6'18'5805,"-4"20"-516,-2 6-258,-3 15-4515,0 12 0,2 1-516,1 13-387,-4-11-4515,7 3-129,1-17-516,7-10-258</inkml:trace>
  <inkml:trace contextRef="#ctx0" brushRef="#br0" timeOffset="186970.694">6785 16179 11997,'48'51'5547,"-15"12"-129,-3 10-387,4 28-4386,-2 13-129,-3 9-258,-8 8-258,-12 7-129,0 12-3741,-16 4-1419,-10 1-387,-15-23 129</inkml:trace>
  <inkml:trace contextRef="#ctx0" brushRef="#br0" timeOffset="809233.2854">24591 5190 3354,'3'-83'5160,"-13"10"-387,2 55-516,8 18-2064,-34-16-1419,25 28-387,-8 30 0,12 15-258,-1 21 0,-5 17 0,5 16 129,-4 7-516,4 1 516,3-2-258,-1-12 0,1-4 0,-1-15 0,4-22 0,-3-19 129,3-21-129,0-24 0,0 0 258,12-58-258,-1-15 258,1-21 0,7-23-129,8-18 0,1-12 0,2-7 0,-10 3-258,6 4 387,0 18-387,-11 21 258,-5 28 0,-10 80 0,6-56 129,-6 56 0,-13 86 129,2 11-129,2 22-129,2 21-129,-5 13 0,-2 5 0,5-4-129,4-11 129,-1-15-129,5-14 129,-1-18 0,0-18 0,2-20 129,0-58-258,20 55 0,-20-55-129,0 0 0,20-68-774,-9 3-3870,-5-10-129,-6-17-516,-18 5-129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6:02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2735 6054 516,'46'-16'3354,"-19"9"-1419,-1 2-516,3 0-645,2 1-516,0 0-129,3 2-129,1-2 0,-1 1 129,4 1-129,-1 0 129,2 1 258,2 1-129,1-2 258,4 4-258,-2 0 0,8 4 258,1-1-258,5 2 0,6-2-129,2 1-129,3-2 258,3 0-258,3-1 258,4-1-129,2-2 129,4 5 258,-3 0-258,5 2 129,0 0 129,3 2-258,6-1 0,1 3 0,1-5 0,1 4-258,0-3 129,5-1-129,5-1 0,3-1 0,0 1-129,3-3 129,7 0 0,2-2 0,4 0-258,-1 3 258,-4 1 0,3 1 258,-2 0-258,0 0 129,-3 2-129,1 0 129,3-1 0,5 1 0,3-2-129,0-3 0,6 0 0,2 1 0,3-1 0,0-1 0,2 0 0,-1 0 0,2 3 0,0 1 129,2 0 0,3 1 0,3 1 0,5 4 0,2-5 129,4 3-129,6-4 0,2 4-129,0-3 0,4 1 0,-1-4 0,-2 1 0,0-1-129,6 1 129,-4-4-129,2 2 129,4 0 0,5-1 0,6-1 0,10 0 0,3 0 0,5-1 0,1 1 129,2-2-129,4-4 129,-5 3 0,-6 0-129,-5 1 129,-9 0-129,-6 2 129,-8-1-387,-10 1-2064,-9 1-2064,-10 6-645,-24-7 516</inkml:trace>
  <inkml:trace contextRef="#ctx0" brushRef="#br0" timeOffset="17063.976">16137 4909 5547,'14'91'5547,"-5"-24"-387,-1 9-258,5 10-3741,-1-6-387,7-4-516,-4-8-258,-5-17-774,9-5-3870,-11-13-258,0-16-387,-8-17-258</inkml:trace>
  <inkml:trace contextRef="#ctx0" brushRef="#br0" timeOffset="17260.9873">16037 5315 5934,'-40'-47'5934,"36"33"-387,4-5-258,13 19-3354,7-13-645,16 7-387,2-1-258,7 1-387,6 4-387,-6-1-516,9 4-4386,-18 6-258,-3 9-645,-6 4-516</inkml:trace>
  <inkml:trace contextRef="#ctx0" brushRef="#br0" timeOffset="17440.9976">16597 5492 9804,'16'67'5805,"-14"-33"-387,0 7-387,2-2-4644,-4-11-3096,1 2-2322,-1-8-387,5 0-645,-5-22-258</inkml:trace>
  <inkml:trace contextRef="#ctx0" brushRef="#br0" timeOffset="17793.0177">17043 5353 10191,'-7'-32'5805,"7"32"-387,7-23-129,12 17-4644,11-2-387,8-2-387,10 10-2451,-2-6-2709,0 0-387,1 4-516,-4 2-387</inkml:trace>
  <inkml:trace contextRef="#ctx0" brushRef="#br0" timeOffset="18329.0483">17675 5490 7611,'32'24'5934,"-10"-1"-387,-8 2-387,4 11-3870,-9 0-516,3 3-516,-5 4-387,-7-16-1677,0 12-3354,-1-10-258,-2-2-387,-3-8-516</inkml:trace>
  <inkml:trace contextRef="#ctx0" brushRef="#br0" timeOffset="18589.0632">18235 5026 7611,'2'8'5547,"-1"19"-129,-1 8-516,1 23-3999,3-6-516,4 1-258,6 1-903,-6-9-3870,8-6-387,-3-8-387,0-2-387</inkml:trace>
  <inkml:trace contextRef="#ctx0" brushRef="#br0" timeOffset="18989.0861">18136 5462 5934,'-19'-36'5547,"24"21"0,13-6-645,10 3-3225,10-5-645,5 6-387,4-1-129,-3 6-258,-4 5 0,-8 3 0,-8 4-129,-8 7 0,-13 8-258,-6 3 0,-12 4 0,-9-4-129,-1-1-129,-7-8-258,0 1-258,-6-10 0,5-4-387,-7-21-258,10 2 129,-5-18 129,5 1 774,2-5 516,6 1 387,11 9 516,2 2 387,9 33 258,8-10 387,15 31-258,1 6-516,13 14-387,1 1-258,7 4-258,-2 1-774,-3-17-2838,5 5-1806,-8-10-645,-2 4-258,-7-12-258</inkml:trace>
  <inkml:trace contextRef="#ctx0" brushRef="#br0" timeOffset="19153.0954">18655 5545 10320,'17'62'5934,"-14"-27"-645,-3-2-516,5-9-6450,-5 5-3483,0-4-129,0-3-774,-2-2-387</inkml:trace>
  <inkml:trace contextRef="#ctx0" brushRef="#br0" timeOffset="19561.1188">19085 5615 9933,'13'-15'5676,"-3"6"-258,7 6-516,0-7-4773,3-2-774,6 7-4257,-8 3-129,-1 2-645,-5 0-516</inkml:trace>
  <inkml:trace contextRef="#ctx0" brushRef="#br0" timeOffset="19700.1268">19337 5644 6450,'36'-2'5547,"-14"-8"-645,-3 4-903,-3 0-7482,2-2-903,1 2-516,-4 3-645</inkml:trace>
  <inkml:trace contextRef="#ctx0" brushRef="#br0" timeOffset="19845.135">19651 5682 8256,'25'-7'5547,"-12"-5"-1548,0 3-3999,1-1-4386,-4-2-645,-2 9-774</inkml:trace>
  <inkml:trace contextRef="#ctx0" brushRef="#br0" timeOffset="20488.1718">20527 5302 7353,'-11'-45'5160,"-7"33"-129,-7 4-1548,3 19-2064,-9 10-645,8 14-258,1 7 0,9 7 0,11 1-129,9 0-129,15-12 0,9-5 0,10-8 0,4-10-387,3-6-258,-8-12-2193,3-3-2451,-14 0-129,-5-1-516,-13-1-387</inkml:trace>
  <inkml:trace contextRef="#ctx0" brushRef="#br0" timeOffset="20993.2007">20423 5455 9030,'-10'2'5676,"10"-2"-129,6 4-387,22 1-3741,10-6-774,14-7-645,7 8-1935,3-19-3354,0 5 129,-4-6-1032,-5 6-129</inkml:trace>
  <inkml:trace contextRef="#ctx0" brushRef="#br0" timeOffset="21281.2171">21201 5091 10062,'19'-59'5934,"-18"47"-516,4 21 0,-5 23-4644,6 16-129,2 10-258,5 8 0,6 4-129,1 2-258,4-9-258,-2-10-387,5-2-2064,-4-22-2709,-6-9-129,-9-17-258,-8-3-645</inkml:trace>
  <inkml:trace contextRef="#ctx0" brushRef="#br0" timeOffset="21540.2319">21135 5013 8514,'-46'-145'5805,"35"79"-516,22 16 129,12-9-4257,26 25-258,12 7-387,15 12 0,4 14-258,6 6-129,-6 19 129,-11 11-387,-18 12 258,-21 7-129,-22 6 129,-19 2-258,-18-1 129,-11-5-129,-7-3-387,-2-17-645,10 1-4128,1-13 129,12 0-645,9-15-645</inkml:trace>
  <inkml:trace contextRef="#ctx0" brushRef="#br0" timeOffset="21908.2531">21123 5007 4773,'-9'-46'5934,"9"46"-516,2 17-129,-1 17-2451,12 28-1161,-4 7-903,8 13 0,-2 6-387,4 2-258,3-3-258,0-12-258,6-3-645,-10-22-3870,10-9-129,-10-19-774,0-11-258</inkml:trace>
  <inkml:trace contextRef="#ctx0" brushRef="#br0" timeOffset="22204.27">21140 4786 8256,'-6'-110'5676,"29"73"-387,13 9-258,18 17-3741,12 7-516,12 13-258,1 13 129,-2 17-387,-11 7 129,-16 12-258,-20 1 0,-20 6 0,-19 0-258,-18-4 129,-17-3 0,-10-9-129,-3-6-387,-4-14-258,16 3-4257,-2-9-387,10-6-387,7-7-645</inkml:trace>
  <inkml:trace contextRef="#ctx0" brushRef="#br0" timeOffset="31588.8068">2725 7802 1419,'-15'0'4128,"-3"0"387,18 0-1806,0 0-903,-13-2-516,13 2-258,0 0-387,0 0-129,0 0 258,11 7-258,-11-7 129,20 0-129,-5 0-129,10 0 129,2 0 0,14 0-129,9-5-129,11 4-129,10-3 0,10 3 0,9 0-129,13-1 129,10 1-129,8-3 0,6 1 0,9 1 129,11-2-129,6-1 0,11 2 129,8-3-129,5-1 0,6 4 0,6 0 129,0-2-129,1 4 0,1 1 0,-5 0 0,-7 8-129,-7-1-129,-9 1-774,-9 8-3612,-17 0-645,-23-3-129,-24 6-387</inkml:trace>
  <inkml:trace contextRef="#ctx0" brushRef="#br0" timeOffset="59372.3958">8090 6956 5160,'4'-41'5547,"-15"26"-387,-4 12-129,-11 3-3483,-1 14-516,-11 15-387,-1 17 129,-5 8 0,4 16-258,4 5-129,13 2 0,11-3 0,12-4-129,15-15 129,17-12-258,13-15-129,9-15 129,5-12-258,1-6-129,1-4-774,-12-13-4128,1 2-258,-11-3-387,-8 5-387</inkml:trace>
  <inkml:trace contextRef="#ctx0" brushRef="#br0" timeOffset="59881.4249">7818 7409 8385,'-38'0'5805,"38"0"-387,19-26 0,17 17-4128,6-11-516,11 4-516,5 6-1161,-3-4-4257,2 3-129,-6 4-387,-2 5-774</inkml:trace>
  <inkml:trace contextRef="#ctx0" brushRef="#br0" timeOffset="60160.4409">8590 6932 7611,'19'-63'5934,"-19"63"-387,0 0-258,0 35-3483,1 21-1161,0 11-258,3 13 0,4 3-129,2 0 0,3-2-258,2-7-129,1-10-516,-2-17-645,8-7-3999,-13-23-129,3-9-387,-7-18-258</inkml:trace>
  <inkml:trace contextRef="#ctx0" brushRef="#br0" timeOffset="60384.4538">8742 6807 7611,'-9'-91'5805,"9"91"-258,-7 11-258,2 25-3483,5 33-774,4 10-387,6 12-129,1 3-129,5-2-129,0-6-129,0-10-258,1-11-129,-5-16-129,0-9-516,-7-25-774,5-9-3741,-10-17-129,-5-20-129,-8-16-387</inkml:trace>
  <inkml:trace contextRef="#ctx0" brushRef="#br0" timeOffset="60707.4723">8625 6700 8514,'-14'-98'5805,"16"66"-387,11 8-129,18 18-4128,7 2-516,11 12-258,1 14 0,1 16-129,-8 11-129,-7 9-129,-16 19 0,-16 3 129,-9 2 0,-17 1-129,-9-9 129,0-8-129,5-12 129,7-11 0,12-18 129,18-9-129,16-17 0,16-3 129,13-15 0,7-1-129,3-3 0,1-2-129,-9 8-129,-13 0-645,-6 18-2838,-21-1-1935,-14 10-516,-13 3-258,-11-1-516</inkml:trace>
  <inkml:trace contextRef="#ctx0" brushRef="#br0" timeOffset="61467.5156">8856 6792 7482,'-97'8'5805,"45"13"-387,-5 7-387,18 13-3612,-5 2-774,12-1-129,11-6-129,14-4 0,15-14-258,22-11 0,16-11 129,19-20-258,6-5 129,4-3 0,-7-2-129,-5 8 0,-16 9 129,-20 13-129,-27 13 0,-17 22 129,-25 13 129,-16 13-129,-2 11 0,-3 3-129,5 0 258,11-6-258,17-13 129,19-16 0,17-17-258,25-19 129,14-13 129,11-15-258,3-9 129,2-2 0,-5 2 0,-9 6 0,-13 5 129,-13 15-129,-21 11 129,-9 13 0,-18 14 0,-7 8-129,-2 10-387,-7-4-1419,19 8-3612,-2-6-387,17-5-258,9-15-645</inkml:trace>
  <inkml:trace contextRef="#ctx0" brushRef="#br0" timeOffset="61827.5362">9595 6793 8901,'27'-104'5676,"-18"74"-129,4 27-129,-10 19-4515,5 37-129,-8 22 0,0 24-129,-6 10-129,2 8 0,1 1-129,3-9-129,2-17 0,5-17-129,4-17-258,3-21 0,0-14-258,-1-20 0,0-3-387,-7-25-387,6 6-3096,-12-20-1290,0-6-258,-2-11-516</inkml:trace>
  <inkml:trace contextRef="#ctx0" brushRef="#br0" timeOffset="62044.5486">9761 6733 9804,'5'-20'5805,"-2"46"-258,-2 25-129,-5 11-4257,4 15-516,0 7-258,4 2-129,3-2-129,3-6-129,2-8-129,0-12-129,1-9-516,-2-17-258,3-2-1161,-14-30-3225,0 0-129,0-25-258,-4-13-387</inkml:trace>
  <inkml:trace contextRef="#ctx0" brushRef="#br0" timeOffset="62316.5642">9583 6799 9159,'-17'-106'5547,"19"60"-129,18 10-129,8 3-4257,18 11-516,3 0 0,4 13-258,1 7 0,-4 8-129,-7 14 0,-5 9-129,-14 9-129,-17 6 129,-8 4 0,-19 1 129,-9 1-258,-8-5 129,-7-2 0,-1-6-129,2-5-258,6-10-258,18 10-2967,-2-23-1806,21-9-129,-9 1-774,14-1 259</inkml:trace>
  <inkml:trace contextRef="#ctx0" brushRef="#br0" timeOffset="62811.5925">9619 6921 5676,'-5'-97'5805,"2"63"-387,3 19-258,0 15-3483,6 25-1032,3-58 0,3 103-645,-1 24-258,-1 7-258,-10-101 129,17 204-129,-10-109-129,-6-26 645,-1 84-258,-1-121 258,0-13 0,1-19 0,-6-5 0,3-54 903,-5-20-387,1-10 0,-2-10 0,9 99 0,0 0-516,-15-193 516,9 115 0,-2 9 0,8 69-903,0 6 645,1 37-129,6 15 129,4 15-129,2 4-129,1-2-129,3 5-1032,-13-27-3354,9-2-774,-10-18-258,0-11-774</inkml:trace>
  <inkml:trace contextRef="#ctx0" brushRef="#br0" timeOffset="63087.6083">9509 6927 5805,'17'-75'5547,"-5"34"-387,6 4-516,2-8-3483,10 15-516,1 3-129,5 14-129,1 7-129,1 12 0,-3 16 0,-1 8-258,-9 9 0,-8 4 0,-7 1-516,-12-10-1032,-8 6-3225,-12-8-516,-3-2-258,-6-1-387</inkml:trace>
  <inkml:trace contextRef="#ctx0" brushRef="#br0" timeOffset="67251.8465">2882 9353 1806,'-39'-22'4257,"27"7"-774,2 3-774,-3-6-903,13 18-516,-13-23-516,13 23-129,-4-13-258,4 13-258,4-1 0,9 1-129,8 0 0,7 1-129,9 3 129,8-1 129,10-3 129,7 0 0,8-2 0,9-1 258,7-3-129,15-2 0,8-4 0,8 1-258,11-6 129,10 3-129,7-3 0,9 2-129,9 1 129,1 0-129,7 4 258,8 1-129,2 1 0,2 4 129,4-2-129,6 6 258,0-2-258,9 2 0,-1-4 0,0 0 0,4-1-129,0-2 129,1 0 0,2-2-129,-5 1 129,-6 3 0,-1 5-129,-8 0 0,-7 3 129,-5 9-387,-2 18-2451,-17-4-2193,-16-5-258,-9-1-645</inkml:trace>
  <inkml:trace contextRef="#ctx0" brushRef="#br0" timeOffset="88620.0687">2175 10031 3612,'13'-134'4386,"-11"79"-903,-2 2-258,0 19-903,-2 3-516,2 31-774,-11 16-129,11 43-387,-6 28 129,6 41-387,-1 29-258,2 29 129,3 25-129,1 14 0,7-1 0,0-11 0,2-16 0,0-23-129,0-24 129,0-22-258,-4-19 0,-1-29-129,-4-11-645,-5-24-2451,0-18-903,0-15-258,0-12-129</inkml:trace>
  <inkml:trace contextRef="#ctx0" brushRef="#br0" timeOffset="88952.0877">2398 9685 4128,'-22'-54'4515,"11"45"-129,11 9-2064,-7 34-387,4 18-774,4 29-387,3 19-129,4 32-129,-2 23-129,4 27 0,-5 20 0,-2 19 0,-3 6-129,0-4-129,0-15-129,0-22 0,3-21-774,-3-29-3354,7-36-387,6-29-258,-2-36-645</inkml:trace>
  <inkml:trace contextRef="#ctx0" brushRef="#br0" timeOffset="100799.7654">5539 14415 8385,'-7'-54'5418,"3"38"-258,4 16-258,0 7-3354,-2 18-516,5 25-129,1 13-516,5 15-129,-2 7 129,1 8-387,1-4 129,-1-1-258,2-11-129,-4-12-387,2-6-903,-9-20-3483,1-8-129,0-18-387,0-13-387</inkml:trace>
  <inkml:trace contextRef="#ctx0" brushRef="#br0" timeOffset="101055.7799">5453 14529 5934,'-28'-194'5805,"25"117"-516,3 4-387,12 29-2064,1 0-1290,20 20-516,-1 10-387,7 16-258,0 17-129,-2 11 0,-5 15-129,-8 12-129,-11 8 0,-8 8 0,-8 3-258,-12-7 0,-5 1-258,-7-14-258,6 5-2322,-3-21-1935,6-5-258,4-16-387,9-7-258</inkml:trace>
  <inkml:trace contextRef="#ctx0" brushRef="#br0" timeOffset="101499.8054">5741 14749 9159,'39'67'5160,"-23"-24"-129,-5-1-387,2 9-3612,-7-20-258,7-2-516,-5-16 129,2-9-129,-2-10 129,0-14 0,-1-17 0,0-5 129,1-12-258,3-4 129,0-6-129,4 7 0,2-1-129,3 15 0,1 8 129,0 25-129,-2 16-129,0 23 0,-5 19 0,-1 7 129,0 6-129,-1 2 0,2-5 129,1-19-129,2-18 129,5-17 0,0-20 0,4-15 0,-2-18 0,-3-8 129,-5-6-258,-6 2 258,-10 5-258,-7 10 0,-14 17 129,-4 16-258,-9 14 129,-2 15-258,3 13-129,2 0-645,18 16-3483,-1-11-1032,14 0 0,3-13-645</inkml:trace>
  <inkml:trace contextRef="#ctx0" brushRef="#br0" timeOffset="101867.8264">6342 14064 11223,'15'-68'5676,"-15"68"-516,8 20 0,1 31-4128,-3 12-258,3 15-258,-1 9-129,3 3-258,-2-3-129,2-10 258,0-13-387,-1-15 129,1-18 0,1-16 0,3-15 0,2-7 0,4-9 0,0-2 0,3 5 0,-1 6 0,-3 7 0,-1 10 0,-8 12 0,-7 7 0,-5 5 0,-14 0 0,-3-1 129,-4-1-387,-2-3 129,-2-12-516,10 4-1806,0-20-2838,16-1-129,0 0-258,0-21-387</inkml:trace>
  <inkml:trace contextRef="#ctx0" brushRef="#br0" timeOffset="102339.8534">6711 14652 12384,'28'-65'5676,"-16"21"-258,5-2-129,-5-12-4128,4-2-516,-3-11-129,2 2-129,-9-6-129,-3 4 0,-3 8-129,-8 14 0,-2 14-258,-8 23 129,-1 27 0,-2 32-129,3 30 0,9 18 129,7 19-129,4 0 129,15-9 0,8-10 0,11-29 0,11-23 0,9-29 129,-1-22-129,3-24 129,-2-15-129,-6-8 129,-7-1-129,-5 1 0,-17-1 0,-10 11 0,-11 10-129,-10 16 0,-11 15 129,-6 11 0,-3 16-129,-1 15 129,3 14 129,6 6-129,11 0 129,10-4 0,8-7 0,14-14-129,8-10 0,8-12-129,1-11-129,3-7-387,-7-18-774,5 8-3483,-15-9-645,-4 1-258,-9-6-387</inkml:trace>
  <inkml:trace contextRef="#ctx0" brushRef="#br0" timeOffset="102759.8775">7342 14343 12384,'4'61'5805,"-1"-19"-387,7 7-129,-10-8-4257,9 0-387,-2-11-258,3-9-129,0-13-258,4-8 0,0-18 0,-2-8 0,1-7 0,-3 0-129,0-3 129,-3 5-129,-2 5 129,-2 8-129,-3 18 258,0 0-129,6 5 0,-1 23 129,1 3 0,0 2 0,2-2 0,3-4 0,0-7 0,4-9-129,0-11 129,6-14-129,-3-11 129,-1-4-129,3-7 129,-2 5-129,-3 6 129,0 4-129,-8 20 258,4 7-129,-5 17 1,6 13-130,0 13 0,1-4-775,16 10-3482,-1-14-1419,8-12-258,5-14-774</inkml:trace>
  <inkml:trace contextRef="#ctx0" brushRef="#br0" timeOffset="103127.8986">8547 14444 13029,'0'-19'5934,"9"19"-516,0 19 0,-1 9-4902,2 8-129,0 2-387,0 0-258,2 8-1032,-6-11-4128,6-4 129,-2-13-774,3-1 0</inkml:trace>
  <inkml:trace contextRef="#ctx0" brushRef="#br0" timeOffset="103288.9077">8494 14072 11352,'-22'-83'5547,"16"59"-774,4 12-1032,2 12-8127,6 5-387,7 16-516,4 1-516</inkml:trace>
  <inkml:trace contextRef="#ctx0" brushRef="#br0" timeOffset="103542.9222">8743 14300 11094,'23'67'5805,"-15"-26"-516,-4-10-129,5 6-3999,-2-6-645,6-6 0,5-12-387,2-7 0,5-6-129,4-12 0,-1-6 129,1-8-258,-2-1 258,-2 2 0,-5 7 0,-3 18 129,-8 8 0,-2 22 0,-2 8-387,-2-9-2064,10 16-2967,-3-13-387,12-6-516,7-22-645</inkml:trace>
  <inkml:trace contextRef="#ctx0" brushRef="#br0" timeOffset="104103.9544">9966 14127 11997,'1'-22'5805,"8"44"-258,7 35-387,3 17-4644,8 13-129,0 2-129,0 2-129,-1-15 0,-3-12 0,-7-15 0,-4-21-129,-12-28 0,10 0 0,-10-34 0,-9-15 0,-4-14 129,-5-19-258,-3-17 129,-4-17 0,4-12 0,5-4-129,7 5 129,9 11 129,8 18 0,10 24 0,7 33 0,5 33 0,-1 31 0,-7 30 0,-8 18 0,-12 12 0,-4 3-129,-12-4 129,-8-8-129,-4-13-129,1-15 0,5-16-387,10-2-1677,0-24-3225,10-4-387,13 0-258,12-2-645</inkml:trace>
  <inkml:trace contextRef="#ctx0" brushRef="#br0" timeOffset="104555.9801">11238 14244 11868,'21'11'5805,"20"-11"-516,11-6 0,17-4-4386,14-8-387,13 0 0,4-5-129,-3 1-129,-3 3-258,-10 0-258,-7 16-774,-21-5-3612,-8 8-903,-20 1-258,-12 9-258</inkml:trace>
  <inkml:trace contextRef="#ctx0" brushRef="#br0" timeOffset="104811.9948">11927 13909 11739,'21'-21'5805,"-1"20"-387,12 9-129,3 2-4386,9 11-387,1-1-129,2 7 0,-7 0-129,-3 3-258,-9 2 129,-11-1-129,-15 7 0,-7 3 0,-23-1 0,-10 5-258,-8 6-1032,-11-7-3999,8 0-129,6-6-645,12-1-387</inkml:trace>
  <inkml:trace contextRef="#ctx0" brushRef="#br0" timeOffset="105328.0244">13152 14149 9288,'-11'21'5418,"11"-21"-129,14 6-258,3-14-3999,16-5-258,3-12-387,2-3 129,-4-6-387,-6-1 129,-11 1-129,-13 8 129,-11 14-258,-15 12 0,-14 11 258,-2 21-258,-4 14 129,8 12 0,8 0 129,16 5 0,10-12 0,20-8 0,15-18 0,10-18-258,7-10-129,-1-19-645,8 3-3354,-16-14-1161,-3 5-387,-14 2-258</inkml:trace>
  <inkml:trace contextRef="#ctx0" brushRef="#br0" timeOffset="106155.0717">13547 14204 9933,'31'-30'5676,"-9"-7"-258,6-9-129,-3-22-3870,6 3-516,-6-7-516,-2-1 129,-7-1-258,-10 5-129,-7 8 0,-10 10-129,-8 21 129,-4 20-129,0 17 0,3 34 0,5 26 0,9 21 0,7 13 0,11 10-258,11 4 0,-1-7-129,5-6 0,-4-17 0,-2-13 0,-8-16 0,-6-13 0,-7-16 258,-7-13 0,-6-14 129,-7-4 0,0-15 129,3-13 0,4-7-129,5-4 258,8-3-258,9-5 129,9 8 0,11-3-258,2 4-129,3 11-129,-1 2 0,1 9 0,-8 3 129,-3 8-129,-5-1 387,-2-2-129,-2-3 387,-3-11 129,1-6 0,-3-17 0,4-5 129,-3-14-258,-3-4 0,-3-10 0,-3 5-129,-1 7 0,-5 17-129,-5 22 129,-2 25 0,-1 25 0,3 38 129,5 28 0,5 23-129,0 6 0,9 5 0,5-1 0,3-11-129,3-12-129,-3-26 0,-2-16 0,-2-17 0,-6-13 0,-7-12 0,0-11 0,-8-4 0,-4-15 0,1-8 129,-2-7 0,4-14-129,7-3 129,5-7 129,11-5-129,11-1 129,7 6 0,6 6 129,4 16-129,2 18 387,-7 13-258,-4 10 0,-8 18 0,-5 10 0,-6 2-129,-6 4-258,-4 1-387,-4-19-1806,4 6-3096,-4-7-258,3-1-258,-3-19-516</inkml:trace>
  <inkml:trace contextRef="#ctx0" brushRef="#br0" timeOffset="106300.08">14312 13486 10707,'-12'-70'4902,"4"53"-4644,8 17-387,0 0-3612,0 0-2322</inkml:trace>
  <inkml:trace contextRef="#ctx0" brushRef="#br0" timeOffset="106763.1064">14611 13727 11352,'-4'-36'5805,"4"36"-387,-10-19-258,10 19-4257,0 0-387,19 3-258,1 2-129,5 1 0,2 2-129,4 7 0,-5 2 0,-2 9 129,-9 9-129,-8 10-129,-5 6 258,-4 7-129,-5 0 0,2 0 0,4-7 129,1-8-129,11-14 0,6-12-129,8-10-129,-1-11-258,6-1-903,-15-15-3483,5 4-645,-13-4-129,-3 6-645</inkml:trace>
  <inkml:trace contextRef="#ctx0" brushRef="#br0" timeOffset="107028.1216">14720 13978 11739,'-12'-38'5805,"14"13"-516,22 5 0,3-9-4257,12 4-387,5-6-258,1 1-129,1 0-129,1 3 0,-5 6 0,-8 10-129,-6 11 0,-7 14 0,-8 16 129,-7 11-129,-6 8 0,0 5 0,0 0 0,-2-3-129,2-7-387,0-21-1032,7 1-3870,-7-24-129,17 18-387,-17-18-387</inkml:trace>
  <inkml:trace contextRef="#ctx0" brushRef="#br0" timeOffset="107176.1301">15083 13496 11352,'-11'-90'5418,"11"65"-774,0 4-774,0 21-8385,16-1-387,1 17-645,-1 13-129</inkml:trace>
  <inkml:trace contextRef="#ctx0" brushRef="#br0" timeOffset="107671.1584">15231 13779 9804,'37'92'5676,"-14"-73"-387,5-11 129,-6-23-3741,13-6-774,-6-14-387,0-1-258,-5 0-129,-7-3-129,-8 12 129,-9 6-258,-12 14 129,-8 10 0,-8 20 0,3 18 129,-1 12 0,8 8-129,5 4 129,12 0 0,6-9 0,12-11-129,10-21 129,6-13 0,4-16 0,0-17 0,0-9-129,-3-10 129,-6-6-129,-6-3 0,-6 4 129,-4 0-129,-7 9 0,-4 9 0,-1 12 0,0 16 0,-2 8 129,0 16-129,1 10 0,1 7 129,2 0-129,3-2 129,3-7-129,2-11 0,1-10 0,5-10 0,2-5 129,2-10-129,1-1 0,0-2 0,0 3 0,-3 2 0,-2 6 0,-5 6-258,-1 11-387,-10-11-2193,8 18-2451,-8-5-258,7 5-387,-7-18-774</inkml:trace>
  <inkml:trace contextRef="#ctx0" brushRef="#br0" timeOffset="108035.1792">16001 13175 11481,'36'-108'5934,"-18"91"-387,2 26-129,-7 36-4128,2 27-516,-5 23-387,0 21 0,-3 8-258,-2 0 0,-1-7-258,-2-10 129,0-20-129,-1-14-129,-1-19 0,0-25 0,-2-17 129,2-12 0,-17-23 0,7-16 129,1-16 0,2-13 0,3-4 258,4 2 0,8 4-129,9 5 129,11 10-129,4 13-129,7 19-387,-2-3-2064,7 17-2967,-3 2-129,0 3-645,-6 0-258</inkml:trace>
  <inkml:trace contextRef="#ctx0" brushRef="#br0" timeOffset="108491.2053">13422 14541 10965,'-15'4'5676,"15"-4"-645,9 13 129,19-16-4902,31-3-129,22-4 129,24-3-129,18-4 0,17 0 0,13-5 0,11-1 0,8 1 0,1-1 0,-1 3 0,-2 2 0,-13 2 129,-12 5-129,-16 3 129,-22 5-258,-20 3-516,-30 1-3999,-12 7-774,-26 2-516,-15 4-516</inkml:trace>
  <inkml:trace contextRef="#ctx0" brushRef="#br0" timeOffset="109152.243">17015 13898 11094,'61'-90'5547,"-31"29"-645,1-6 129,0-8-4773,-7 0-258,-4 0 129,-9 9 0,-11 6 0,-9 14-129,-6 17 129,-2 21-129,-4 23 258,3 29 0,2 23-129,2 20 129,7 13-129,7 4 0,9-8 0,9-10 0,9-22-129,7-24 0,3-20 0,4-20 129,-2-18-129,-4-9 0,-6-7 0,-7 0 0,-8 3 129,-6 9-129,-4 8 0,-4 14 0,0 0 0,4 7 0,3 5 129,3 2-129,8 1 0,2-8 129,1-6-129,4-1 0,-2-13 129,-4-2-129,-7-4 129,-8 2-129,-4 4-258,-15 2-258,-1 13-1806,-16-2-2838,1 7-129,-4 1-516,2 3-387</inkml:trace>
  <inkml:trace contextRef="#ctx0" brushRef="#br0" timeOffset="109288.2508">17291 13493 11223,'20'-43'5418,"-1"30"-1161,-1 2-4128,15 1-4515,4 3-903,7 3-516</inkml:trace>
  <inkml:trace contextRef="#ctx0" brushRef="#br0" timeOffset="109576.2673">17787 13457 10836,'-11'31'5418,"2"-18"-129,-6-3-129,6 12-4386,-1-6-258,9 6-387,1 4-129,9 3 129,8 0-258,7 7 258,6-4-129,2 4 0,3-4 129,-3-6 0,-5-2 0,-8-7 0,-8-4 0,-11-13 0,-3 12-129,-18-10 129,-10-2-387,-7 0-129,0 1-903,-8-1-3870,9 0 0,1-7-645,14 1-258</inkml:trace>
  <inkml:trace contextRef="#ctx0" brushRef="#br0" timeOffset="109943.2884">17946 13164 11352,'26'-18'5805,"-18"39"-645,1 23-129,-9 11-4386,5 12-258,0 4-258,-1 0 0,-1-7 0,3-6 0,-1-9-129,2-11 129,0-13-129,4-13 129,3-12-129,4-10 0,5-5 0,7-4 129,4 0-129,3 7 0,0 5 129,0 7 0,-7 5-129,-7 16 129,-11 5 0,-9 4 0,-12 3-129,-13-2 0,-8 2 0,-5-2-387,1 0-516,-4-18-2838,14 6-1548,1-9-387,23-10-258,0 0-387</inkml:trace>
  <inkml:trace contextRef="#ctx0" brushRef="#br0" timeOffset="110519.3213">18412 13669 10965,'41'-55'5547,"-30"36"-387,-10 2 129,-1 17-4515,-7 2-129,-2 18-129,-4 9-129,3 10 0,-1 1-129,8 2 0,1-4-129,5-4 129,9-9-129,6-11-129,0-14 0,3-2 0,0-12 0,-1-10 0,-2-6 0,-2-7 0,-3-6 0,-1-1 0,-3 4 0,-1 1 0,-3 10 0,1 7 0,-6 22 0,9 0 129,-4 22-129,4 17 129,0 4-129,3 5 129,1-4 0,2-3-129,2-12 129,1-14-129,1-15 129,0-10-129,-1-14 0,0-8 129,-5 1-129,0 1 0,-3 3 0,-3 7 0,-7 20-129,0 0 129,8 0 0,-6 17 0,1 4 0,-1-2 0,2-4 0,-1-3 129,-3-12 0,8 0-129,-2-12 129,3-17-129,4-7 129,2-11 0,7-5-129,1-2 0,5-1-129,-2 1-387,9 20-2064,-18 0-2838,8 15-387,-7 15-387,-4 18-516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8:13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5637 4282 903,'-208'-27'1548,"87"27"0,-7 24 0,-6 14-387,-8 13-129,-5 18-258,-9 12 129,1 22-258,1 12-258,3 16 129,1 16-387,5 13 0,5 20 0,6 13 0,5 13 387,7 16-129,8 3 258,15 17 129,11-2 0,14 9 258,12-7 0,21 6-258,16-9-258,19-5 0,10-13 129,23-1-387,16-13 0,17-10-258,19-14 0,15-13-129,19-18 129,15-21-258,21-20-258,10-23 0,17-26 129,5-23-129,14-20 129,0-19 129,5-26-129,1-17 387,-2-18 0,-8-17-129,-4-19 129,-3-18-129,-10-13 0,-3-15 258,-9-17-258,-9-17 0,-9-14 129,-10-14-129,-10-11 129,-15-9 0,-15-8-129,-11-7 0,-19-1-129,-16 0 258,-19 1 0,-17 5 0,-15 7-258,-20 6 258,-20 3 258,-23 16 0,-18 10-129,-15 20 129,-18 15 0,-14 22-129,-18 22 0,-17 29 129,-10 34-1161,-17 30-2967,-9 23-516,-11 40-516</inkml:trace>
  <inkml:trace contextRef="#ctx0" brushRef="#br0" timeOffset="6332.3621">11110 4122 3354,'-18'84'3870,"8"-32"-2064,-4 3-516,4 6-258,-3-6-387,0 5-258,-2-2 129,2 5-258,-5-6 129,0 3 0,-4-2-129,1 7 0,-4 8-129,-1 9 0,-6 4-129,-3 1 129,-3 8 129,-4 0-258,-3 9 0,-4 0-258,-1-1 258,-5-3-129,-4 4 129,-3 0 0,-5-4-129,-7 2 129,-4-1 0,-6 0 0,-2-2 0,-5-1 0,-1 3 0,-6 0 0,1-1 129,-3 2-129,2-3 129,-4 0 129,-3 0-129,-2-2 0,-1-2 129,2 1-129,-4 1 0,-1 2 129,-5 0-129,3 6 129,-5 1-129,2-1 129,-5 6 0,-2-3-129,-3 2-129,4-2 129,-4 1 0,-1-5-129,-1 0 129,0-1-129,2 0 0,-5 0 258,0-1-258,-1 1 129,0-2 0,1 0 129,-4 1-258,1-1 129,1 1 0,3 1 0,1-3-129,1 4 129,0-5 0,6 1 0,2-4-129,1-1 129,2 1 0,5-3-129,3 1 0,3 2 0,0 1 0,-2 5 0,3 2 129,2 0-129,4 2 0,1 3 0,1-2 0,4 6 0,3-1 0,6-3 0,8 2 129,3 1-258,6-3 258,7 4-129,5 1 129,8 1-129,7-3 258,4 0-258,7 4 129,4 0-129,7 3 0,5-2 0,7 0 0,4-4 0,4 1-129,8 0 129,4-3-129,8-4 129,5 2-129,5-1 0,3-1 129,7-3 0,3 3-129,8-2 0,7-2 129,7 5-129,2-8 129,3 5-129,7-5 0,3-2 0,7-2 129,3-2 0,-1 4 0,2-4 0,6-4 129,5-2-129,3 4 129,2 1 129,3-10-258,3-1 129,7-8 0,3-8-129,6-5 129,5-4 0,6-13 0,2-4-258,6 2 387,6-1-387,2 0 258,4 4 0,1 2-129,3 2 129,0-3 0,5 4 0,3-7-129,0-1 0,2-3 0,5-5 0,0-12 0,-2 0-129,2 1 0,1 0 129,-1-1 0,-1-2-129,0 4 129,1 3 0,-2 3 0,3 4 129,-1 2-129,-1-7 129,1 0-129,3-2 129,-1-10-129,2-7 129,2-6-129,-2-3 0,3-7 0,1-1 129,-2-2-129,1-1 0,-1 2 0,0 8 0,-1-2 0,4-1 129,2 3-258,1-2 129,6-5-129,1-3 0,1-2 129,3-7-129,-1 2 129,-3-5 0,2-5 0,-4-2 0,-3 4 0,6 2 0,-8 4 0,4-5 0,2 8 0,-1 0-129,-2 6 129,5 0-129,-1 1 129,-4-1-129,2 6 129,-2-1-129,-3-3 129,1 2-129,-3-5 129,-7 1 0,2 1-129,-4-3 129,-6-3 0,3-4 0,-5 2 0,-2-2 0,-3-1 129,2-1 0,-3-2-129,0 1 129,-2-2-129,-2-1 0,-3-3 129,-5 2-129,-6-1 0,-6-2 0,-6-2 0,-9-1 0,-5-1 129,-11-4-129,-7 1-129,-4-3 258,-4-7-258,-9-7 129,-6 0-129,-4-5 258,-7-6-129,-5-7 0,-7-5 129,-4-5-129,-9 2 0,-6-3 129,-7-7-129,-5-2 129,-8-8-129,-5-2 0,-5-4 0,-7 0 0,-4-4 0,-5 0 129,-9-9-129,-2-4 0,-4 4 129,-5-3 0,-7 1-129,-1 0 129,-3-3 0,-3-6-129,-2 1 129,-2 5-129,-5-4 129,-2 4 129,-1-4-258,-4 1 129,-3-5 0,-7 5-129,-1 2 129,-5 0-129,-5 3 129,-8-3-129,-3 0 129,-5-1-129,-7 6 129,-5 2-129,-6 2 0,-2 0 0,-1 4 0,1-1 0,-7 2 0,-1 3 0,-1 1 0,2 2 0,0 0 129,-5 1 129,-1-3-129,-2 7 0,0 3 0,0-1 0,-6 3 0,0 7-129,-2-1 129,2 5-129,-2 5 0,-2 5 0,4-1 129,4-1-258,2-3 129,4-2 0,2 0 129,2-3-258,6-3 258,5-4-129,1-2-129,1-1 129,4-5 0,7-2 0,7-3 0,4-6 0,7-2 0,5-7-129,6-4 129,7-3 0,1-2-129,8-1 129,-1-6-129,1 2-129,4-7 258,1 0 0,0 1-129,1-1 129,1-5 0,0-2-129,1-6 258,-1 2-129,-2-3 0,-5 3 0,-2-8 129,2 0-258,-6 2 0,-1 2 129,-4 3 0,-4-5-129,-6 3 258,0 1-129,-8 4 0,-3 5 258,-5 0-129,-4-2 0,-5 8 0,-6 9 0,-4 4-129,-5 5 258,-3 5-258,-8 6 129,-7 8-129,-5 6 129,-7 12-129,-3 7 0,-10 11 129,-1 14-129,-10 13 258,-5 15-258,-5 19 0,-9 17 0,-8 21-258,0 14 129,-6 19-258,1 9-387,9 30-3096,-3 4-1290,-4 15-516,2 7-129</inkml:trace>
  <inkml:trace contextRef="#ctx0" brushRef="#br0" timeOffset="27507.5733">20577 11067 8643,'12'-95'5547,"-9"57"-387,-6 5-387,3 33-3483,-10 0-645,9 27-129,0 21-129,2 23-129,7 14 0,5 12-129,7 4 0,-1-6 0,5-13-258,-1-10-129,-1-14-258,-7-27-774,8-9-3225,-12-22-645,1-4-129,-5-18-645</inkml:trace>
  <inkml:trace contextRef="#ctx0" brushRef="#br0" timeOffset="27807.5904">20937 10919 7740,'7'-19'5289,"-9"29"-258,-10 18-387,-15 6-3612,2 15-774,-7 11 129,-1 5-129,-4 4-129,7 0-129,2-11 0,5-4 0,10-7 129,9-11 0,4-15 129,15-10 0,8-11 129,5-2 0,8-13 0,6-4-129,-1-1 0,2-1-258,-5 8-258,-4-4-774,-1 17-3225,-11-4-645,-5 4-516,-17 0-258</inkml:trace>
  <inkml:trace contextRef="#ctx0" brushRef="#br0" timeOffset="28115.6081">21095 11287 6063,'4'-18'5805,"-4"18"-516,0 0-258,0 28-2451,0 10-1290,0 2-516,0 0-258,1-1-129,4-6-129,2-9-258,4-12 129,2-12-129,2-6 129,3-19-129,-1-5 0,3-10 0,1-3 0,3-1 0,-3 7 0,0 11 0,-4 14-129,-4 12 129,-1 5 0,-1 19-129,-3 8-258,3 6-903,-8-9-2451,12 1-1290,-3-11-387,9-3-387</inkml:trace>
  <inkml:trace contextRef="#ctx0" brushRef="#br0" timeOffset="28407.6248">21618 11250 9933,'-40'7'5547,"13"11"-258,4 15-129,-3-6-3870,16 13-387,0-12-387,13-3-129,11-11-129,9-9-129,5-6 0,0-12-129,3-6 0,-5-6 129,-4 0-129,-6 1 0,-6 5 0,-5 8-129,-5 11 258,0 0-129,0 8 0,0 9-129,2 12-387,3-14-2322,11 14-2451,3-4-129,8 3-516,3-6-387</inkml:trace>
  <inkml:trace contextRef="#ctx0" brushRef="#br0" timeOffset="28883.6519">21963 11306 10836,'-10'0'5676,"7"26"-258,-3 10-258,6 13-4386,0 10-387,9 8 129,0-7-387,0 1 129,3-12-129,0-8 0,0-12 0,-3-10-129,-9-19 0,9 12-129,-9-12 129,-1-23-129,-7-9-129,-2-8 129,-2-17 0,0-12-129,2-9 129,6-3 0,4 1 129,3 6 0,9 9 0,4 14 0,2 23 129,2 17 0,-3 11 0,-1 18 129,-6 7-129,-5 11 0,-5-2-129,0 0-258,-5 5-1290,-7-13-3483,7-2-387,5-24-258,-2 15-516</inkml:trace>
  <inkml:trace contextRef="#ctx0" brushRef="#br0" timeOffset="29167.6682">22317 11072 10062,'1'-12'5289,"-13"12"-129,-1 8-129,-12 5-4128,13 11-258,0 6-387,3 3 0,5-3-129,4 2-129,10-2 0,5-1 0,2 3-129,2-6 129,0 2 0,-1-7-129,-7 0 129,-3-4 129,-6-1-129,-2-3 0,-10-3-129,-6-7-387,4 13-2709,-6-11-1677,5 0-387,0-5-258,13 0-516</inkml:trace>
  <inkml:trace contextRef="#ctx0" brushRef="#br0" timeOffset="29508.6878">22580 11140 10062,'-5'-18'5676,"-14"22"-387,-6 9 0,4 16-4128,-4 0-387,10 5-258,6-2-258,9-1 0,13-8-129,13-10-129,5-8 0,4-5 0,1-14 0,-2-6-129,-6-6 129,-5-3-129,-11 1 129,-3 3 129,-8 8 0,-1 17-129,0 0 258,-7 2-129,4 20 0,3 6 0,13 6-258,2 0-129,10 0-645,-2-17-903,23 0-3612,-8-14 129,5-3-516,-3-10-258</inkml:trace>
  <inkml:trace contextRef="#ctx0" brushRef="#br0" timeOffset="29688.6981">23097 11164 5289,'1'-61'5676,"-14"44"-387,-4 16-129,-10 1-2193,13 25-1032,-10 4-516,15 12-387,2 2-258,7 1-258,12-6-258,10-8-258,10-4-258,0-20-903,19-2-3999,-15-5-387,4-9-129,-5-10-387</inkml:trace>
  <inkml:trace contextRef="#ctx0" brushRef="#br0" timeOffset="29979.7147">23317 10617 11868,'-5'21'5805,"-4"18"-387,3 33-258,-3 5-4257,11 15-258,5 5-129,2-5-129,4-6-258,1-11-129,3-10-516,-6-19-516,6 0-2451,-11-26-1935,2-8-129,-8-12-387,13-21-387</inkml:trace>
  <inkml:trace contextRef="#ctx0" brushRef="#br0" timeOffset="30203.7275">23534 11012 11094,'15'-69'5676,"-15"56"-387,-13 9 129,1 21-4128,-12 11-258,4 9-387,-5 5 0,6 2-258,9 2 129,10-1-258,13-7-129,8-6 0,11-10 0,5-3-129,6-6-129,4-5-516,2 8-3096,-18-14-1806,-7 2-387,-14 4-516,-8 9-516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9:21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16628 7495 2709,'-13'0'4773,"13"0"0,0 0-1806,-9 0-1290,9 0-645,4 0-129,7 0-258,-1-3-129,9 3 0,-1-4-258,7 0 0,6-1 0,7 1-129,2 1 129,6 3 0,3 0-129,9 2 0,7-1 0,4 7 0,7-1 0,5 3 0,9-2-129,8 1 129,9-2 129,4-2-258,5-1 0,7-1 129,3-3-129,5-3 0,0 3 129,3 0 0,0-1 0,1 1 129,5 0-129,3 1 129,0 4-129,4 0 258,4 1-258,8 1-129,3-1 129,9-1-129,2 1 0,7-2 0,4-3 129,6 0-129,3 2 129,-1-3 0,-1 1-129,1-2 129,-5 1-129,-3 0 129,-8 0 0,-5 0 129,-7 1-129,-9 2 0,-10-2 0,-10 3-129,-13-3 0,-12 1-129,-15 3-387,-20-5-2709,-7 3-1806,-14-3-516,-17 0-516,-20 0 130</inkml:trace>
  <inkml:trace contextRef="#ctx0" brushRef="#br0" timeOffset="13244.7575">6888 8818 3354,'38'-4'3999,"-16"4"-1806,0 0-387,7 0-387,-1-3-258,7 3-387,2-2 0,7 0-129,3-4 0,8 2-258,3-3 0,9 4-129,6-4 0,6 3 129,5-2-129,6 1-129,5 0 129,8 1-129,7 1 0,5 1 0,1-1-129,3 1 0,7-1 0,8 1 0,1 1 0,4 1 0,0-1 0,4 1 0,3 0-129,3 2 258,2 3-129,-1 0 0,3-3 129,1 2-129,4-1 0,1 0 129,-1-3 0,4 1-129,1 0 129,-1-1 0,1 0 0,1 0 129,1 0-129,-2 0 0,0-1 0,1 0 0,-5-3 0,0 1-129,-7 0 129,-4 1-129,-6 2 129,-6-2-129,-10 2 0,-15 0-258,-8 16-1935,-12-1-2451,-21 2-387,-14 7-387</inkml:trace>
  <inkml:trace contextRef="#ctx0" brushRef="#br0" timeOffset="24896.424">3846 15409 129,'0'-14'3225,"6"2"129,1-8-1806,6-3-387,2 3-387,1-4-129,1 10-516,-1-3-129,2 4 0,-2 2 129,3 3-129,0 0 258,2 2 258,0-1 0,6 6 258,-3-3 129,6 4-129,2 0 0,6 4 129,0-2-387,6 7 0,2-2-258,6 1-129,2 0 0,5 1 0,5 0-129,4-2 258,5 2-516,3-4 516,5 5-258,5-10 0,5 1 258,6 0-129,2-3 129,5-1 129,2-5-129,7 4 129,4-8-129,5 10 0,0-4-129,4 5 129,2 0-129,3 1 0,1 0-129,-2 0 129,3 0 0,1 0 0,-3 1 129,-2-1-258,-4-6 129,2-1 0,-6-8-129,-1 5 129,-12 1-129,-6-3-645,-2 1-3483,-15 10-516,-12-2-645,-15 11-129</inkml:trace>
  <inkml:trace contextRef="#ctx0" brushRef="#br0" timeOffset="32832.8778">10716 15521 1,'-16'2'4256,"-1"5"646,17-7-645,0 0-1548,0 0-1032,15 3-516,-7-3-129,11 0-129,-2-3-258,8 3 0,-2-2-129,9 2-129,2-7 129,8 2 0,5-7 0,9-1-129,7-3 0,10-6-129,4-2 129,6 2-258,4-5 129,6 5-129,4 4-129,4 3 129,0 1 0,2 1-129,5 3 129,5 5-129,5-2 129,2 1-129,0-1 0,6-1 129,4 0 0,3 2-129,2-6 129,-3 4-129,2 5 0,-3-2 0,-2 3 0,-5 2 0,-6 0 0,-2 0 0,-8 8-129,-3 2 129,-10-6 0,-4 1-129,-4-1 129,-3-3 0,-6-1-129,-2-2 129,-8-6 0,-2-3 0,-8 8-129,-9-3-645,-4 11-4257,-19 10-258,-23 9-516,-18 13-387</inkml:trace>
  <inkml:trace contextRef="#ctx0" brushRef="#br0" timeOffset="38584.2068">14931 12042 1548,'-4'-17'3741,"4"17"774,0-12-2451,0-5-387,0 17 129,-2-23-258,2 23-258,-5-16-129,5 16-387,-8-10-258,8 10-129,-14-3-129,3 3-129,0 0-129,-5 4 129,-3 4-129,-2 2 129,-3 0 129,-3 5-129,-1 2 0,-5 2 0,0 1-129,1 1 129,-4 4-129,1 1 0,0 3 0,1 0 129,0-1-129,-1 2 0,1-1 0,-3 0 129,1-4-129,-2 3 0,-3-3 0,0 1 129,-3-1-129,-2 3-129,0 2 258,0 2-258,0-2 258,1 4-129,0 1 0,3 2 0,1 0 0,0 4 129,0-5-129,3 2 129,-3 2 0,3-1 0,0 2 0,0-1 0,-3-3 0,3 5 129,-1-4-258,-2 1 129,1-2-129,0-3 0,-4-4 129,2-2-129,-4-5 0,-3-4 0,1 1 0,-1-9 0,-2 0 0,-4 1 0,0-2-129,-1-2 129,1-2 0,-1 1 0,0-7 0,-2 0 0,0 0 0,2-10 0,0-1 0,0-5 129,3-3-129,-1 1 0,2 0 0,2 1 129,-3-2-258,-2 2 258,2 0-258,-4 1 129,4 1 0,-2 1 0,4-4-129,1 0 129,5-2 129,5-2-129,2-5 129,7-3 129,2 0 0,5-1-129,3-4 129,5 1-129,0-1 0,6 4 0,1-2 0,3 4-129,3 3 0,2 1 0,1 1 0,7 7 0,7 0 0,4 1 129,5 3-129,7-1 0,5 1 0,7 2 129,3 0 0,2 2-129,6 2-129,-1 0 258,2 5-129,5 1 0,-2 2 0,1-1 0,2 0 0,3 4 129,0-1-129,2 4 0,-2 0 129,0 2-129,0-1 129,-1-1-129,-2-2 129,-2 0 0,0-1-129,-1-1 0,3-3 129,2 0-129,3-8 129,-2 2-129,0-2-129,1-2 258,-4-4-129,-2 0 129,-6-3-129,-4 0 0,-6-4 0,-3-2 0,-5-1 0,-4-6 0,-2 0 0,-3-4-129,1-6 129,-2 0 0,1-2 0,1 2 0,-1-3 129,-1 1-129,0 1 0,0 0 0,-5 5 0,-3 1 0,-2-5 0,-5 0 0,-6 2-129,0 0 0,-3 1 0,-5 1 129,-5 0-258,-1 2 258,-3 4-129,-6 4 129,-2 4 0,-5 1 0,0 4 0,-3 2 0,-2 2 129,-4 1-129,0 3 0,1-2 0,0-1 0,-3-2 0,2 0 0,1-3 0,2-1-129,-2-2 258,3-1-129,0-2 0,1 0 0,3 0 0,-1-1 0,2 2 0,2-3 0,3 0 0,1 0 129,4-2-129,2-3-258,3 1 129,2-5-129,4-1 258,3 1-129,3-5 0,1-1-129,7-5 129,5 1 258,1-2-129,3-4 0,1 1 0,-1-4 129,-2 5-129,-4 0 129,-3 2-258,-4 2 258,-4 3-258,0 4 129,-8 2-129,-2 6 0,-7 3 129,-1 3-258,-5 4 129,-3-2 0,-6 10 0,-4 5 0,-1 3 129,-7 3 0,-2 5 0,-5 4 129,0 6-129,-6 6 258,-3 1-129,-3 1 0,-3 5-129,-3 1 258,2 5-258,-7 1 0,1 5 129,-5 6-258,1 0 129,-3 2 0,2 6 0,-2-1 0,2 4 129,-5 3-129,-1 2 0,4-3 129,-1 2-258,0 0 258,0 4-129,1 3 0,3 3 0,2-1 0,5-2 0,3 1-129,4-1 258,6-3 0,4 2 0,5-4-129,3-1 129,8 1-129,4 3 129,3 1 0,3 6-129,4 2 0,1 0 0,5 2 0,3-2 0,3 3 129,3 1-129,2-2 0,6-1 0,2 1 0,6 2 0,6-3 0,0 1 0,6 0 129,0 2-129,4 0 0,1-3 0,0 5-129,-1-3 258,0 2-129,-1 5 0,0-2-129,2 1 258,-2 0 0,4-2-129,-1-5 129,1 1-129,3-5 0,0-3 0,1-4 129,4 0-258,0-5 129,-2 2 129,-1-4-258,-1-2 258,0-5-258,-1 1 258,-1-6 0,-1-3-129,-1-4 129,1-4-129,0-4 129,1-4-129,-1-3 129,2-9-258,3-3 129,-3-5 0,0-7 0,1-1 0,-1-5 0,0-6 0,1-3 129,-3-2-129,-2-5 129,1 1-258,-1-1 129,3-4 0,1 0 0,0-3 0,4-2-129,2-2 0,4-1 0,2-2 129,0-5 0,1 1 0,3 1 0,0 0 0,2-2 0,1 3 0,3 2 129,2 2-129,4 4 0,5 2-129,2 3 258,0 4-258,-1 3 258,1 5-129,-1 5 0,-6 4 0,2 3 0,-5 0 0,1 7 0,-1 3 129,-4 4-258,-3 4 129,2 3 0,-4 3-129,0-4 129,-1 8 0,-4 4 0,0 0 0,2 1 0,-2 0 0,1-3 0,0 2 0,-2-2 0,2-1 0,-3-5 0,1-1 0,-1-3 0,-3-4 0,0-5 0,0-1 0,-1-2 0,-3-8 0,1 0 0,-2-4 0,0-7 0,3-3 0,-2-7 0,3-3 0,1-7 0,3-5 0,1-6 0,1-2 0,1-6 129,0-4-129,0-6 0,2-1 0,0 0 0,-2-6 129,3-8-129,-2-2 129,0-6-129,6-4 0,-2-1 0,1-6 129,0 0-129,-1 0 0,-2 1 0,-1 0 0,-4 1 129,-4 1-129,-3 2 0,-5 5 0,-4 2 129,-3 0-129,0 6 0,-4 6 129,-2 2-129,-4 4 0,0 8 0,-2-1-129,1 7-258,-6 2 0,1 11-516,-6-3-2709,-3 11-1548,-7 14-387,-19 10-516,-17 14 258</inkml:trace>
  <inkml:trace contextRef="#ctx0" brushRef="#br0" timeOffset="46467.6578">2736 15845 774,'-4'-107'4515,"3"71"0,-4 20-258,5 16-1548,-3 19-1032,-3 25-774,6 26-129,0 16-387,0 17 0,0 18 0,3 9-258,-3 10 0,2 6 0,1-1-129,-1 2 258,-1 0-258,0 30 129,-1-14-258,-1 6-129,-2-9 516,0-14-258,2-21 129,0 2-258,-1-24 258,2-37-129,0-66 129,0 83-258,0-83 0,0 0 258,0 0-129,0 0 387,4-55-387,-3-43 129,3-12-129,1-40 258,-1-13-129,3-32-129,-2-16 0,2-4-129,-2 9 129,2 19 129,-1 5 129,0 17-258,-1 19 258,-1 23-258,-3 21 258,1 25-129,1 21-129,-2 25 129,-1 31-129,6 7 0,-1 36-129,1 20 129,-1 20-129,1 16 0,0 10 0,0 14 129,-3 9-129,0-2 0,-2-1 129,-1-1 129,0-10-258,0-9 258,0-11-129,-3-4 129,3-11-258,0-8 129,0-19-129,0-18 129,0-11-258,0-27-129,0 0-903,5-27-2967,2-26-387,-5-18-387,-2 2-387</inkml:trace>
  <inkml:trace contextRef="#ctx0" brushRef="#br0" timeOffset="56120.2098">17327 15448 1548,'-5'-23'4257,"4"13"0,1 10-1548,-4-20-1032,4 20-129,-1-13-387,1 13-258,0 0 0,0 0-258,0 0-129,12 0 0,-4 1-129,7 9-129,5-5 129,7 2 0,3-1-258,10-2 129,6-4-129,11 0 0,8-3 0,10-3 0,6-6-129,15-4 129,10-5-129,9 1 0,10-1 0,8 4 0,9 0 129,9 5-129,5 1 129,10 10-129,1 2 129,5 5-129,5 5 0,1 4 0,0-2 0,2-2-129,0 2 129,-3-1 0,-5-4 0,-3-2 0,-5-3 0,-9-2 129,-9-1 0,-8 5 0,-17 1 0,-9 4 0,-19 9-258,-20-2-3870,-15 15-1032,-25 2-645,-31-2-387</inkml:trace>
  <inkml:trace contextRef="#ctx0" brushRef="#br0" timeOffset="65439.7428">21842 11683 129,'-17'-39'4515,"2"21"129,0 6-387,-1 4-1290,-9-5-1290,5 13-258,-6-1-387,1 6-516,-7 8-129,3 12 129,-5 7-129,3 11-129,-4 10 129,5 13-129,2 6 0,8 11 129,5 1 0,9 3 129,6-5-258,14-4 129,8-8-129,11-9 0,2-15 0,6-13-129,2-11 0,5-12 0,6-10-129,2-15 129,1-18-129,0-15 129,-2-16-129,-1-8 129,-7-15-129,-9-7 129,-13-6-258,-11 0 129,-14-1 0,-10 8-129,-18 10 129,-10 14 0,-12 17 0,-7 20 0,-4 19 0,-5 16 0,7 40-2322,-1 8-2580,10 15-258,5 18-387,10 15-516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50:40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11604 6218 3354,'-44'-24'4773,"27"13"-129,2-2-1935,15 13-1290,-10-9-387,10 9-387,16 0 0,6 0-129,5 1 0,13 4 0,11-2-129,10 1-129,11-1 0,6-1 129,5-2-258,2-1 0,0 0 0,1-2-129,-7-2 129,-8 2-129,-9 2 129,-9 1-129,-10 0 129,-7-1 0,-7 2-129,-11 5 129,-4 1-129,-5 1 129,-9-8-129,0 0 0,9 17-129,-9-17-645,3 17-3741,-3-17-516,-8 17-516,-6-5-645</inkml:trace>
  <inkml:trace contextRef="#ctx0" brushRef="#br0" timeOffset="18376.0511">2893 10350 3483,'14'-10'4515,"-14"10"-516,9-10-1419,4 10-645,-4-1-645,8 1-129,-2 0-516,6 2-129,2 0-129,4 5-129,2-4-129,4 2-129,3-3 129,1 2 129,2-3 129,6 1 129,-1-2-258,4 0 129,1 0-129,7 0 129,4 0-129,5 0-129,6 0 0,2 0-129,8 0 0,3-2-129,5 1 129,5 0 0,-1 0 0,3 1-129,0 0 258,0 0-129,3 0 0,3 3 129,-1 2 0,2 0-129,2-1 129,3 1-129,2-1 0,1-1 0,-2-1 129,0-2-129,2 0 258,1 0-258,0-2 129,0-1 0,-1-1 0,3 2 0,3 1 0,0-1 0,2 2 0,0 0 0,3 0-129,1-2 129,0 2-129,-1-1 0,1-1 0,1-1 0,1-1 0,3 1 0,-2-3 0,2 1 0,4-1 0,0-2 0,5 3 129,-2-2-258,8 2 129,2 1 0,4-2 0,2 1-129,1 0 129,3 1-129,2-1 129,1 1-129,-3-2 0,0 1 0,0-3 0,0 2 0,0-2 0,-1 1 129,-2 0-129,0 0 129,-3-4 129,-1 0 0,-5 1 0,-5 1 0,-3-2-129,-6-1 129,-9 3 0,-12 1-387,-7 13-1677,-20 1-3225,-23 0 0,-28 5-903,-31 0 0</inkml:trace>
  <inkml:trace contextRef="#ctx0" brushRef="#br0" timeOffset="24264.3879">11610 11792 6837,'-51'26'5418,"30"-11"-258,0-1-258,18 5-3225,3-19-516,14 16-387,14-14 0,20-2-258,11 0 0,13-5-129,8-8 0,9 2 0,1 0-129,3-1-129,1-2-129,-6 0 0,-6-1 0,-5-1 0,-9 2-129,-10 2 0,-9 0 0,-9 2 129,-14 2 129,-9 1-129,-10 2 0,-7 5 0,0 0 0,0 0 0,-4-2-258,4 2-258,-5 14-2580,5-14-2193,-5 15-129,5-15-387,-5 15-516</inkml:trace>
  <inkml:trace contextRef="#ctx0" brushRef="#br0" timeOffset="25848.4785">22203 11797 5547,'-29'-10'5160,"16"8"-516,3-4-129,10 6-2709,0 0-516,15 1-516,4-1 129,12 6-387,9-6-129,13 3 129,10-3-258,12 0 0,4-9-129,8 1 129,5-3-258,-1 0 129,-1 0 0,-7-1 0,-9 2 0,-8 3 0,-11 0-129,-10 1 0,-14 5 0,-10-3-129,-7 4-258,-14 0-774,13 0-3870,-13 0-258,-7 1-258,-3 2-645</inkml:trace>
  <inkml:trace contextRef="#ctx0" brushRef="#br0" timeOffset="29660.6964">4694 13341 5547,'-35'-5'5160,"22"3"-129,13 2-516,-10-11-2580,18 11-387,9-1-516,21 1-258,5-4-258,14 1 0,3-3-258,9 2 129,1-4-129,-1 3-258,-3-5 258,-8 4-129,-7-2 0,-9-1-129,-2 4 129,-10-2-129,-6 1 0,-6 2 129,-5 4-129,-13 0 0,9-4 0,-9 4 0,0 0-258,0 0-645,0 0-3870,0 0-387,0 0-129,0 0-774</inkml:trace>
  <inkml:trace contextRef="#ctx0" brushRef="#br0" timeOffset="30647.753">14431 13137 3096,'-26'9'5418,"26"-9"-516,0 0 258,6 1-2322,26 7-1032,1-8-645,18 0-129,8 0-258,10 0-258,5 0-129,4 0-129,-5 0 0,-3 2-129,-10-2 0,-8 0-129,-11 0 0,-10 0 0,-8 2-258,-9-2-516,1 6-2709,-15-6-1419,0 0-516,0 0-387,0 14-258</inkml:trace>
  <inkml:trace contextRef="#ctx0" brushRef="#br0" timeOffset="37180.1265">23435 4084 516,'9'-43'4128,"-9"43"129,0 0-1935,2 13-645,-2 15-645,2 18-129,-2 8-129,0 21 129,1 9-387,1 16-258,-2 12 0,3 11 0,-2 13-129,5 11 0,-1 5 258,0 10-258,-2 3 129,1 10 129,-3 1 129,1 7-258,-3 2 129,1 4 129,-7-3-387,3 4 129,-1-9 129,2-7-129,2-12-258,1-10 0,0-19 258,1-20-258,2-21 0,-1-18-129,-2-12-258,0-14 0,0-9-129,-9-19-516,8 6-1677,-7-10-2064,8-16-129,-11 14-258</inkml:trace>
  <inkml:trace contextRef="#ctx0" brushRef="#br0" timeOffset="37780.1608">23726 3850 3870,'5'79'4515,"-5"-19"-2580,2 28-387,0 12 0,6 26-516,-6 7-129,0 27-258,-2 15 129,0 29-129,-10 15-129,0 20 0,-6 6 0,2 21 129,-6 8 129,4 7-129,-7-18 258,8-11-258,1-27 129,7-11-258,-2-27 258,8-24-387,-1-34-129,2-26-129,5-27-129,1-19 129,0-18-516,-6-39-1548,0 0-3225,0-19-129,-12-12-774,-13 0 0</inkml:trace>
  <inkml:trace contextRef="#ctx0" brushRef="#br0" timeOffset="43228.4726">22509 10235 1,'-68'-5'2966,"32"6"-1031,3 16 0,-5 0-258,5 15 0,-9 1 0,9 15-258,-6 6-129,9 16 0,1 5-258,7 14-258,4 5 0,10 14-129,5-4-129,7 9 0,11-6 0,14-1-129,7-8 0,11-4-129,12-12 0,11-7-258,8-12 129,7-9 129,3-14-129,2-11-129,3-7 129,-2-11 0,-6-11-258,-5-11 129,-3-18 129,-5-18-129,-6-15-129,-6-13 129,-11-15 0,-8-9 0,-14-14-129,-10-1 258,-14-8-129,-14 1-129,-17 1 129,-12 6 0,-18 0 0,-14 10 129,-11 10 0,-9 14-258,-11 12 129,-7 20 0,-6 17 0,1 14-129,4 21-2193,4 21-2322,-5 18-516,-1 29-129</inkml:trace>
  <inkml:trace contextRef="#ctx0" brushRef="#br0" timeOffset="46987.6875">14623 14002 3096,'-58'54'4902,"52"-43"-516,13-11 258,24-23-3612,30-8 0,15-27-258,26-6 0,19-22-129,18-13-258,12-13 258,17-10-387,3-9 129,8 0-258,5 4-129,-2 5 129,-12 9-258,-13 12 0,-14 19-258,-31 13-2838,-22 30-1548,-28 23-387,-38 17-258</inkml:trace>
  <inkml:trace contextRef="#ctx0" brushRef="#br0" timeOffset="47467.7149">16214 13677 5547,'20'-74'4902,"-18"46"0,-2 12-516,-12 16-3483,-12 5-258,2 28 0,-12 14-258,2 19 0,-4 5 129,8 16-129,4 3 129,13-2 0,11-8-129,14-11-129,11-18 129,13-14-258,9-18-129,7-14 129,3-12-258,2-18-387,-1 1-774,-13-13-2451,-1 6-1290,-13-3-129,-9 7-645</inkml:trace>
  <inkml:trace contextRef="#ctx0" brushRef="#br0" timeOffset="47681.7272">16012 14045 6837,'-25'-20'5547,"25"4"-258,10-6-258,13 5-3483,5-17-387,17 5-516,4-5-774,5-7-3612,7 2-1161,5-2-645,-1 5-516</inkml:trace>
  <inkml:trace contextRef="#ctx0" brushRef="#br0" timeOffset="48183.756">16748 13405 3870,'3'-67'5160,"-3"45"-129,0 22-258,0 0-2451,0 32-645,0 17-645,7 26 0,-3 12-387,6 17-129,-3-1-129,3 2-129,0-7-129,0-8-129,-3-15 0,0-14-129,-3-15-129,-1-17-258,1-3-258,-4-26-1419,0 0-2838,0 0 0,0-12-516,0-14-258</inkml:trace>
  <inkml:trace contextRef="#ctx0" brushRef="#br0" timeOffset="49075.807">16762 13355 774,'-18'-40'4773,"10"25"0,8 15 0,0 0-1935,0 0-774,0 38-516,6 8-387,9 27-129,-3 11-129,8 19-387,-2 5-129,2 4-129,-4-7-129,-2-6-129,-3-13 0,-1-16-129,-3-19 129,-6-12 0,2-17 129,-3-11-129,0-11 0,0-17 129,0-14-129,0-14 129,0-16-129,0-15 129,0-15-129,-1-11 129,-1-5-129,1-9 0,-1 1-129,1 8 0,0 12 258,-1 20-258,2 23 129,0 23 0,0 29 0,3 26 129,0 29-129,0 23 129,-1 19-129,2 11 129,-2 5 0,1 3-129,0-11 129,-1-5-129,1-17 0,0-14 0,0-22 0,-1-12 0,0-15 0,-2-20 0,0 0 0,0-30-129,0-8 129,-7-13-129,-2-14-129,-3-15 0,1-4-129,-2-2 0,3 8 0,-2 8 129,3 18-129,4 11 129,3 27 129,2 14 0,0 25 0,0 11-387,7 16-1806,1-1-2322,-1-2-129,-2-2-645,-1-5 258</inkml:trace>
  <inkml:trace contextRef="#ctx0" brushRef="#br0" timeOffset="49424.8269">16736 13598 4257,'-33'-112'5031,"19"49"-129,3-2-129,8 2-3225,1-12-129,15 12-387,5-5-129,15 19-129,5 9-129,12 20-129,4 13-129,9 14 0,1 19-258,-2 16 129,-6 11-258,-8 8 129,-10 5 0,-12 0-129,-14-1 129,-15-1-129,-22-8 129,-12-2 0,-12-16 0,-4-9 0,-8-9-129,1-11 0,4-2-645,1-7-3354,20 0-1161,7 0-387,9 21-516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51:41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14934 3408 3999,'-32'0'4128,"19"-7"-1548,13 7-516,0 0-516,0 0-387,13-17-387,8 17 0,7-5-387,11 5 129,9-5 0,13 3-129,5-3 0,11 5-129,8-7 129,8 2 0,5-5 0,7 3 0,6-5 0,-50 7-516,67-7-258,11 6-129,-9-1 0,-130 7-129,0 0 645,255-4-516,-138 4-387,-15 2 258,50 4 258,-84 3 387,-15-1-129,-10-1 129,-8 1-129,-13-2-129,-5 3-129,-17-9 0,0 0-3225,0 0-774,-5 0 0</inkml:trace>
  <inkml:trace contextRef="#ctx0" brushRef="#br0" timeOffset="13180.7538">22054 6739 3225,'-13'-4'3483,"13"4"-258,-12-2-645,12 2-387,-15 0-774,15 0-258,-8 0-516,8 0 129,0 0-387,18 9-129,2-6 129,14-1 129,9-2-129,17 4 129,14-3-258,12-1 0,11 0 129,10 0-129,5 0 0,5 0-129,-6 0-129,-3 0 0,-6-2 258,-12-1-129,-12 1 0,-11-1-129,-16 1 129,-13 1 0,-9 0 0,-9 1 0,-20 0-129,0 0 0,0 0 129,-4 8-129,-10-3 0,-3 3 0,-7-3-129,-2 2 129,-1-1 0,-2 0-129,-3-1 0,0-2 129,-6-1-129,-6 0 129,-4-1 129,-3-1-129,-7 2 0,-7 0 0,-5-2-129,-6 3 129,-4-3-129,-2 0 0,-1 1 129,0-1-129,-1 0 0,2 0 0,5 0 129,5 0 0,8 0-129,5 1 129,10-1-129,9-1 0,10 1-129,4-1-774,26 1-3225,-14 0-645,14 0-258,0 0-387</inkml:trace>
  <inkml:trace contextRef="#ctx0" brushRef="#br0" timeOffset="50772.904">6420 16576 2967,'-46'23'2709,"29"-10"-387,-1-5-387,6 2-645,-1-6 0,13-4-258,-10 0-129,10 0 0,5-17-258,9 1 387,2-12-516,12-8 387,3-15-258,12 1-129,3-13 0,9-2 0,7-18 129,6-3-387,1-9 258,5 9-387,6-6 129,2-4-129,0 0-129,1-2 129,-1 12-258,-4 3 0,1 10-258,-11 2-516,-6 24-774,-16 6-2451,-7 16-516,-13 16-516,-15 9 258</inkml:trace>
  <inkml:trace contextRef="#ctx0" brushRef="#br0" timeOffset="51199.9285">6693 17021 3483,'-52'90'4773,"33"-65"-129,3-17-258,6-12-2709,13-12-903,9-21-258,13-12-258,12-10 0,10-14 0,8-9-258,12-9 129,11-13-129,8 5 129,5-2-258,8-3 258,2-7-258,6 1 258,1-3-129,1 10-129,-5 2 129,-1 4 0,-4 2 0,-7 11 0,-3 10-129,-9 14-129,-7 11-258,-13 5-903,-4 15-2838,-11 14-258,-13 13-516,-7 14 129</inkml:trace>
  <inkml:trace contextRef="#ctx0" brushRef="#br0" timeOffset="51615.9523">7473 17491 1548,'0'38'4386,"13"-38"129,4-14-258,7-30-2322,15-7-903,3-10-129,16-11-387,3-14 0,11-16-387,8-1 129,9-7 0,7-11-129,6-3 0,2-3 0,-1-4-129,3 0 129,2 6 0,-4 2-129,-1 4 129,-11 14-129,-2 5 0,-7 8 0,-5 15-129,-5 23-645,-14 1-2322,-9 20-1419,-7 16-258,-13 17-387</inkml:trace>
  <inkml:trace contextRef="#ctx0" brushRef="#br0" timeOffset="51984.9733">8344 17864 3612,'12'46'4644,"5"-66"0,13-43-258,9-23-2967,2 0-774,16-29 129,3-1-645,13-35 0,7 5 258,10 4-258,7 2-129,8 1 258,8-1-258,3-3 129,3 10-129,-1 6 258,-3 5-516,1 4 258,-1 16-387,-11-3-774,0 23-3096,-13 14-387,-12 12-516,-11 16 0</inkml:trace>
  <inkml:trace contextRef="#ctx0" brushRef="#br0" timeOffset="52343.9938">9564 17817 5934,'30'49'5289,"-13"-54"-645,2-27-129,2-26-3870,13-24-258,5-5 129,13-21-387,9-17 0,8-12-129,9 6 129,9-3-129,1-2 0,8 2 0,5 9-258,-1 1-516,3 30-2064,-7-5-1677,-6 6-516,-9 8-516</inkml:trace>
  <inkml:trace contextRef="#ctx0" brushRef="#br0" timeOffset="68239.903">2050 10842 5160,'-23'-40'5160,"17"28"0,6 12-516,0 13-3225,10 6 0,16 16-645,2 9 129,14 18-516,3 19-129,11 15 0,3 14 0,6 11-129,1-2-129,0 5 0,-4-1 129,-7-11 0,-1-6-258,-7-7 129,-6-10 0,-3-8-129,-7-9-129,-5-12 0,-1-6 0,-7-13-645,0-3 0,-12-22-1290,8-2-2451,-14-14-516,0 14-258,0-14 258</inkml:trace>
  <inkml:trace contextRef="#ctx0" brushRef="#br0" timeOffset="68599.9236">2707 12453 4902,'-36'-16'5031,"22"12"129,2 2-516,3 0-2322,9 11-903,0-9-258,11 24-387,2-8-129,9 7-129,3 0-129,5 5-129,0 1-129,4-1 0,-6-5 0,1-4-129,-1-4 0,-3-3 0,-5-7 129,0-5 0,-2-6-129,-3-11 129,-4-9 0,-1-7 0,-1-16-129,-3-9 129,-4-10 0,-2-4 0,0-1-258,0 0-516,5 16-4128,-5 13-516,-2 24-387,2 20-645</inkml:trace>
  <inkml:trace contextRef="#ctx0" brushRef="#br0" timeOffset="95279.4496">14094 10810 2967,'-47'-112'4773,"24"67"-258,9 11-1677,-3 0-1032,11 17-516,6 17-258,0 0-516,-3 36-129,6 20 0,7 23 0,3 29-129,2 31 129,4 26 0,0 24 0,4 11-129,-1 10 129,1 4-129,-4-5-129,-3-9 129,0-23-129,-5-20 129,-1-30-129,-3-22 129,-4-27 0,1-23-129,-4-23-516,0-32-129,0 0-903,0-40-1935,0-6-1419,-7-12-516,1-6-258</inkml:trace>
  <inkml:trace contextRef="#ctx0" brushRef="#br0" timeOffset="95735.4758">13790 10633 4773,'-18'-80'5031,"11"63"-516,0 24-2193,-2 20-516,9 34-645,0 22-258,3 32-258,5 28-258,4 28 258,2 23-129,2 15 0,1 4 0,2 8-258,-1-7-129,2-6 129,-4-14 129,1-15-258,-2-23 0,0-27-258,-2-24-129,-3-33-774,4-26-3612,-3-25-387,-3-25-387,0-16-387</inkml:trace>
  <inkml:trace contextRef="#ctx0" brushRef="#br0" timeOffset="120619.8991">11605 7986 3096,'-45'-7'4515,"28"7"-1677,1-2-516,16 2-774,-9 0-387,14 0-387,3 0 0,14 4-258,5-3-258,12 3 0,11-4 129,13 3-258,8-1-129,13 2 129,12 1 0,14 1-129,11-2 129,8 1 129,7 0-129,8 3 129,4-1 129,5 1-129,-1-4 129,0 5-129,-7 0 129,-2 7-129,-11-2 258,-5 3-387,-11-1 0,-7 4 0,-13 2-258,-10-3-258,-6 15-1677,-15-12-2709,-9-1-516,-14-4-387</inkml:trace>
  <inkml:trace contextRef="#ctx0" brushRef="#br0" timeOffset="133471.634">11579 8368 3354,'-8'-16'4773,"-2"8"-903,1-1-1419,9 9-774,0 0-387,0 0-516,-7 6 0,12 5-129,8-5-258,11 4 129,8-4 0,15 5-129,9-6-129,9 2 0,9-3-129,10-4 0,11 0 0,12-8-129,11-4 0,6-8 129,11-1-129,11-6 129,9 0 0,6 5-129,-2 3 0,-4 7 0,-7 8 129,-8 4-129,-12 13 0,-11 5 0,-11 3 0,-11-2-516,-4 1-4128,-16-4-516,-13-5-129,-11-7-516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54:02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8159 6070 2322,'-10'-13'5160,"10"13"-129,-13-2-903,2-3-1677,11 5-903,-1 7-645,6 3-129,8-2-258,12 1-129,12-1-129,11 0 0,11-1 0,6-3 0,8-2-129,2-2 129,0-2-258,-3 2 129,-6 0 0,-10 0-129,-8 0 129,-9 0-129,-9 0 0,-7 2 0,-7 1 129,-6-1-129,-10-2 0,0 0 0,0 0 0,5 12 0,-5-12 0,0 0 0,0 0-129,0 0-129,0 15-387,0-15-516,0 0-3741,0 0-387,0 0-516,0 0-258</inkml:trace>
  <inkml:trace contextRef="#ctx0" brushRef="#br0" timeOffset="1228.0702">12358 4585 1,'-55'-67'3998,"27"36"-1547,0 8 0,-7-1-903,5 12 0,-8 1-387,1 11-129,-7 5-387,-2 12-129,-6 3-387,-3 10 129,-2 4-258,-4 7 129,-2 5-129,0 11-129,0 8 129,-3 8 0,-1 11 129,1 10-129,2 3 129,7 8 0,7 2 258,12 5-129,11-5 129,17 4 0,11-15 0,26 2 129,11-11 0,14 0-129,10-15 0,10-6 0,1-15-129,12-6 129,5-16-258,3-10 0,4-18 0,7-8-129,0-17 129,7-11 0,1-15 0,-1-13-258,-5-10 387,-5-11-387,-9-5 258,-10-5 129,-12-7-129,-14-9 0,-15-1 0,-11-1 129,-15-1-129,-14 5 129,-9 5 0,-16 3-129,-11 13 129,-12 6-129,-16 15 0,-15 14 129,-17 18-258,-13 15 129,-14 19-516,-16 20-903,-5 36-3741,-14 20-387,-9 25-645,-6 21 1</inkml:trace>
  <inkml:trace contextRef="#ctx0" brushRef="#br0" timeOffset="6612.3782">4878 7475 1032,'-2'-17'4644,"2"17"0,0 0-258,0 0-1935,0 0-903,16 13-387,-5-10-129,15 8-258,-1-6 129,13 1-258,2-3-129,10-2 0,4-1-129,7-1-129,1 1-129,1 0 0,-2 0 0,-3-3-129,-2 2 0,-6-2 0,-6 3 0,-5 0 0,-7 0-645,-16 0-3354,4 3-1032,-13 1-387,-7-4-516</inkml:trace>
  <inkml:trace contextRef="#ctx0" brushRef="#br0" timeOffset="23464.3421">10226 8909 3096,'-42'9'5289,"22"1"-129,5 2-129,10 12-2838,5-24-774,4 26-387,12-22-258,18 5 0,6-9-258,12 1 0,6-2-129,10-5-129,2-3 0,3 2-129,-1 2 0,-6-1 0,-5 5-129,-8 1 0,-6-5 0,-10 5-129,-8-3 0,-13-1-516,2 8-2064,-18-4-2193,0 0-645,0 0-258,-9 0-387</inkml:trace>
  <inkml:trace contextRef="#ctx0" brushRef="#br0" timeOffset="23832.3631">10198 8810 4902,'-39'-4'5547,"25"4"-129,14 0-387,0 0-3354,12 16-387,18-15-258,15 7-129,10-8-258,12 2-129,7-2-258,6-4 129,-3-2-258,-2 0 0,-7 0-129,-10 2 0,-6 2 0,-11-1-258,-9 3-129,-11-5-1677,-4 5-3225,-17 0-258,2 14-516,-8-4-387</inkml:trace>
  <inkml:trace contextRef="#ctx0" brushRef="#br0" timeOffset="30280.7319">3397 9300 3483,'-5'-65'5160,"4"48"0,1 17-258,-5 11-3354,11 38-258,-3 12-129,12 32-129,-4 22-129,7 24-387,-4 10 0,6 7-129,-5 2 0,1-6-129,-5-13-129,-2-15 0,-4-21 0,-2-13 0,-2-19-129,-1-17 0,0-22-129,0-20-129,0-12-258,0-15-387,6-6-2451,-3-27-1548,2-8-387,0-8-516,3-3 387</inkml:trace>
  <inkml:trace contextRef="#ctx0" brushRef="#br0" timeOffset="30596.7501">3622 9177 5547,'-14'-59'5547,"4"55"-516,3 16-258,-7 22-3225,14 36-387,0 15-129,10 32-129,4 25-258,10 15-129,1 5-129,4 6 0,2-7 0,-5-7-129,0-17-258,-7-22 0,-5-16 129,-7-16-387,-1-11-387,-6-24-3354,0-6-903,0-11-645,-3-6-387</inkml:trace>
  <inkml:trace contextRef="#ctx0" brushRef="#br0" timeOffset="41988.4015">9796 13429 2967,'-37'0'5418,"20"0"-258,0-3 0,7 4-2451,-5-3-774,15 2-516,0 0-516,0 0 0,10 1-387,11 3 0,6-4 0,9 0-129,9 0-129,17 0 129,10-7-129,13 0-129,6-8 129,9 6-129,9-4 0,7 2 0,0-2 0,-2 1-129,-6 3 0,-5 1 129,-7 5-129,-7-4 0,-15 5 0,-8 2 0,-12 0 0,-10-2 0,-9 2 129,-8 0-258,-10 0 258,-6 7-129,-11-7-129,4 21 129,-4-8-387,-10-4-1161,10 5-3870,-11 2 0,-1 1-774,-5 0-258</inkml:trace>
  <inkml:trace contextRef="#ctx0" brushRef="#br0" timeOffset="48464.7719">4126 15025 7353,'6'-13'5418,"-6"24"-387,-3 18 0,-1 28-3612,-9 6-516,2 24-129,-9 5-258,3 18-129,-3-3-129,1 4-129,0-8 0,2-9-129,2-16 0,4-16 0,2-17 0,4-20 0,5-25-129,-3-11 129,5-32 0,8-19 0,0-17 0,3-19-129,4-16 129,0-11 0,3-4 0,1 2 129,2 6-129,-1 14 129,0 23 0,4 23 129,0 36 0,3 29 0,-1 42 0,3 35 0,-3 26 0,1 14-129,1 10 0,-1 2-258,-1-5 0,-3-18 0,-1-13-387,-6-30-387,6-4-2451,-12-26-1806,0-13-387,-12-24-258,0 0-258</inkml:trace>
  <inkml:trace contextRef="#ctx0" brushRef="#br0" timeOffset="48653.7828">4171 15662 12513,'-25'-28'5934,"29"17"-774,18-19-1032,14 4-3354,12-5-258,10-3-387,2 1-516,-5-12-2838,7 19-1935,-10 1-387,-1 15-387,-11 6-516</inkml:trace>
  <inkml:trace contextRef="#ctx0" brushRef="#br0" timeOffset="48801.7912">4914 15427 10449,'18'-18'5160,"-7"14"-3999,0-3-1290,-3 3-4773,0 4-903</inkml:trace>
  <inkml:trace contextRef="#ctx0" brushRef="#br0" timeOffset="48936.7989">4977 15692 10965,'-4'24'5676,"4"-24"-387,0 0-1161,0-5-8643,7-8-258,0-2-903,0 1-387</inkml:trace>
  <inkml:trace contextRef="#ctx0" brushRef="#br0" timeOffset="49424.8269">5842 14921 11481,'-3'-55'5676,"3"64"-387,2 23-1548,8 45-2451,-4 15-516,9 19-387,-3 9 0,0 2-387,0-3 0,-2-11-258,3-18-129,-5-25-645,10-8-2193,-9-34-1806,0-21-645,-1-19 0,3-23-387</inkml:trace>
  <inkml:trace contextRef="#ctx0" brushRef="#br0" timeOffset="49619.8381">6091 14609 11223,'29'-26'5805,"-17"64"-516,0 36-258,-3 18-3999,4 17-516,-2 11-258,4 0-258,1-6-129,-1-15-516,4-2-645,-4-24-3870,4-13-129,-6-21-387,0-15-387</inkml:trace>
  <inkml:trace contextRef="#ctx0" brushRef="#br0" timeOffset="49816.8493">5949 15412 9159,'-37'-12'5934,"37"-2"-387,17-1-129,10-6-3483,15-4-1161,9-4-387,5 0-387,5 14-1032,-9 0-4128,3 15-129,-10 10-516,-3 18-387</inkml:trace>
  <inkml:trace contextRef="#ctx0" brushRef="#br0" timeOffset="50140.8678">6597 15262 9933,'-6'-57'5805,"-7"49"-516,-10 5 129,-2 22-4128,-9 13-387,7 17-129,-1 2-387,10 4 0,9-4-129,9-7-129,5-6 0,17-20 0,9-18-129,3-6 0,2-20 129,-3-6-129,-5-8 0,-5 1 0,-6 0 129,-6 7 0,-4 10 0,-7 22 0,0 0 0,8 15 0,0 14-258,6 0-645,17 12-4257,-4-8-645,9-2-387,-1-13-516</inkml:trace>
  <inkml:trace contextRef="#ctx0" brushRef="#br0" timeOffset="50799.9055">6835 15275 10062,'0'-22'5418,"0"22"-129,6 13-129,7 22-3999,-8 4-645,5 4 0,-3 1-258,2-2 129,-1-16-129,0-9-129,2-17 129,1-14-129,2-18 0,0-10 0,1-9 0,0-2-129,1 2 129,-3 3-129,-1 14 129,-4 10-129,0 13 0,-7 11 129,11 14-129,-4 13 129,-1 6-258,1 3 258,2-7-129,3-3 129,1-7 0,4-6-129,1-11 0,0-3 0,0-15 129,2-3-129,-3 0 129,-2-1-129,-1 3 0,-3 0 0,0 9-129,-2 7 129,-9 1-129,12 19-129,-3 4-516,-4-4-516,10 16-3225,-9-10-774,3 0-387,-2-11-516</inkml:trace>
  <inkml:trace contextRef="#ctx0" brushRef="#br0" timeOffset="50956.9146">7469 15205 10449,'14'17'5676,"-11"13"-387,-3 1-258,1 9-4386,5 6-2322,-3-13-3225,5-1-129,-1-14-903,4-7-129</inkml:trace>
  <inkml:trace contextRef="#ctx0" brushRef="#br0" timeOffset="51107.9231">7503 14812 11997,'-35'-85'5547,"27"73"-2967,8 12-2580,-9-8-4773,9 8-1032,7 18-387</inkml:trace>
  <inkml:trace contextRef="#ctx0" brushRef="#br0" timeOffset="52099.98">7759 15252 6063,'0'0'5160,"0"0"-258,0-12-1032,0 12-2580,0 0-516,0 0-258,0 0-258,0 0-129,0 0 0,0 0 0,0 0-129,-2 5 129,2-5-129,0 0 129,-6 17 0,6-17 0,0 0 0,0 0 129,0 0 0,0 0 129,0-15 129,8-3-129,1-17 129,5-8 0,1-13-129,3-12 0,0-16 0,-2-8 0,-3 0-258,-4 7 129,-7 11-258,-2 19 258,-9 30-129,-6 29 0,-2 35 129,3 35 0,0 22-129,9 14 0,5 13-129,9-3 0,8-18 0,7-18-129,9-22-129,1-25 0,2-25-387,-1-16-129,2-17-387,-12-26-645,7 8-387,-17-29-1032,6-2-1935,-13-10-258,-1-7 0</inkml:trace>
  <inkml:trace contextRef="#ctx0" brushRef="#br0" timeOffset="52556.006">8140 14685 1548,'0'-148'3225,"0"104"2322,0 34 0,0 17-387,5 46-903,-5 8-2451,4 24-903,3 5-258,1 6-387,0-2 0,2-11-258,-2-9 0,2-9-129,-3-15 0,0-9 0,-1-12 0,-2-15 0,-4-14 0,0 0 0,6-26 129,-4-8-129,0-7 129,4-6-129,0 0 258,4 0 0,1 8 0,4 7 0,0 14 0,-1 15 129,-3 6-129,0 19 129,-2 6-258,0 6 258,-1 4-129,2-7-129,3-2 129,2-9 0,4-12-129,0-11 0,3-14 129,-3-9-129,-2-10 0,-6-3 129,-5-7-258,-6-1 258,-6 2-129,-9 8 129,-7 9-258,-5 11 258,-2 12-258,-1 5 0,5 17-387,2 0-1548,18 15-3096,-1 1-387,10 9-387,7-10-516</inkml:trace>
  <inkml:trace contextRef="#ctx0" brushRef="#br0" timeOffset="52860.0233">8577 14945 10062,'24'-3'5676,"-14"14"-645,-6 8 258,12 12-4515,-12-3-129,6 3-258,-4-5-129,4-8-129,0-9 129,5-9 0,0-9 0,3-14 129,1-6-129,1-5 258,-3 2-129,1 9 129,-4 5-129,3 16 0,-3 7-129,0 12-129,4 12-774,-3-13-3096,16 12-1935,-1-14-387,10-7-516,-1-9-387</inkml:trace>
  <inkml:trace contextRef="#ctx0" brushRef="#br0" timeOffset="54624.1242">9059 14487 9804,'-7'-19'5547,"3"40"-387,4 36-774,0 1-2838,11 23-516,-1 5-387,4 10-258,0-8-258,1-9-258,1-15-129,-4-19-645,6-11-387,-9-31-1032,12 4-387,-9-33-387,12 5-258,-9-28 0,10 9 258,-12-17 903,4 5 1806,-4 6 1548,-9-9 1161,3 19 387,-11-8 258,3 29 387,-15-6-258,5 28-516,-13 0-645,8 26-903,-6 3-129,5 14-258,0-1-129,7-2-387,4-7 129,6-9-258,7-12 0,8-11 0,5-8 0,6-12-129,1-8 129,3-5 129,-3 2-258,-1 3 387,-1 4-258,-5 8 258,1 8-258,-6 9 129,0 9 0,0 9-258,-2 2 258,-1 0-129,3-3 0,-1-4-129,-3-9 129,-1-6 0,-2-7 0,0-11 129,-3-6-129,-2-9-129,-1-8 129,3 2 129,0 1-129,0 0 0,-1 5-129,4 5 258,5 7-129,0 7 129,5 7 0,3 0-129,3 1 129,3-1 0,8-1 0,-1-9-129,-2-5 129,-1-4-129,-4-6 0,-4-2 0,-8 1 0,-8 1-129,-7 4 258,-8 10-129,-11 9 0,-3 7 0,-3 15 0,0 9 129,4 10-129,6 3 0,5 5 129,10 1-129,7-10 0,12-6 0,6-14 0,3-9-129,6-9 129,-2-8 129,2-12-129,-2-6 0,-5-3 0,-1 0 0,-8 4 0,-4 6 129,-4 8-129,-10 11 129,8 1 0,-6 15 0,1 5 0,0 3-129,7 3 0,-2 0-258,7 2-129,-5-16-774,13 12-2451,-13-14-1935,6 4-258,-8-13-387,2-1-129</inkml:trace>
  <inkml:trace contextRef="#ctx0" brushRef="#br0" timeOffset="54773.1328">10091 14388 11352,'-18'-55'5547,"18"55"-774,0 0-774,-12 14-8772,20 7-258,5 0-645,6 8-387</inkml:trace>
  <inkml:trace contextRef="#ctx0" brushRef="#br0" timeOffset="55044.1483">10318 14589 8643,'0'0'5676,"-8"24"-516,8 5-258,-3 3-3999,7 8-258,6 1-129,7 8-258,1-5 129,5-1-129,-1-4 0,-1-4 129,-6-9 129,-3 3-258,-9-8 129,-6 0-129,-10-4 0,-7-2-258,-4 9-1290,-9-12-3870,5 6-387,-3-1-387,4 8-645</inkml:trace>
  <inkml:trace contextRef="#ctx0" brushRef="#br0" timeOffset="55725.1872">4232 17040 8385,'0'0'5547,"7"8"-387,-3 15-258,13 22-3999,-7 4-387,5 10-129,1 4-258,-1 2 0,1-5-387,-2-7-258,4 6-2451,-5-17-2064,-1-14-129,-5-15-516,-7-13 129</inkml:trace>
  <inkml:trace contextRef="#ctx0" brushRef="#br0" timeOffset="56136.2108">4296 17195 5160,'-43'-138'5676,"33"71"-516,6 6 0,18 18-3096,-2 4-645,19 19-387,-2 9-258,8 14-258,-4 11-129,-1 12-129,-8 15-258,-5 7 129,-12 3 0,-4 3-129,-3 1 0,-7-7 129,-1-6-129,1-5 0,6-9 0,1-11 129,7 2-129,7-1 0,6-4 129,3 8 0,2 7-129,-1 7 0,0 0 129,-4 5 0,-6-1-129,-6-5 387,-8 6-387,-4-7 258,-10-14 0,-6-6 0,-4-2-129,-4-12 0,0-10 0,1-10-258,1-10 129,3-8-387,5 9-258,1-6-2064,14 6-2580,-1 0-387,6 12-258,11 3-516</inkml:trace>
  <inkml:trace contextRef="#ctx0" brushRef="#br0" timeOffset="56281.219">4937 17120 9546,'7'-9'3999,"3"9"-3999,-10 0 0,0 0-5031,9 9-387</inkml:trace>
  <inkml:trace contextRef="#ctx0" brushRef="#br0" timeOffset="56417.2268">5065 17377 11223,'10'7'5676,"-3"-14"-1548,-7 7-4128,1-23-4515,7 11-1032,2-2-387</inkml:trace>
  <inkml:trace contextRef="#ctx0" brushRef="#br0" timeOffset="56932.2563">5751 16779 7611,'-5'-77'5547,"5"77"-258,5 0-258,9 43-3483,1 23-774,10 29 0,5 7-258,5 18-129,3 7-258,-2-8-129,-2-16-129,-7-29-258,2-21-774,-14-36-2322,-1-17-1548,-4-28-516,-3-24 0,-6-15-258</inkml:trace>
  <inkml:trace contextRef="#ctx0" brushRef="#br0" timeOffset="57112.2666">6060 16742 6837,'-16'-101'5547,"10"84"0,6 34-387,-2 19-2322,14 39-1806,0 9-258,9 10-387,3 9-387,3-8 0,3 1-645,-2-19-1161,0-8-3354,-8-23-129,0-13-387,-9-13-516</inkml:trace>
  <inkml:trace contextRef="#ctx0" brushRef="#br0" timeOffset="57293.2769">5946 17231 10320,'-10'-40'5805,"30"11"-258,12 3-258,5-12-4257,16 9-516,2-7-516,-4-5-1548,3 28-3483,-11-1-258,-6 17-645,-6 12-387</inkml:trace>
  <inkml:trace contextRef="#ctx0" brushRef="#br0" timeOffset="57616.2954">6515 17004 9030,'-4'-38'5418,"-11"33"0,-1 17-258,-10 10-3741,8 26-387,-2 0-387,6 10 129,4-2-387,8-2 0,5-12-129,13-21 0,7-18-129,4-15-129,4-20 129,3-10-129,-3-9 0,-3-6 0,-5 8 129,-7 5-129,-6 10 0,-6 20 129,-4 14 0,5 14-129,0 18-129,2 9-129,9 11-2580,-1-11-2580,6 8-129,1-15-645,5-9-387</inkml:trace>
  <inkml:trace contextRef="#ctx0" brushRef="#br0" timeOffset="58292.3341">6810 16929 9030,'8'-46'5547,"-8"46"-387,9 1-129,-1 28-4257,-1 2-258,5 15 129,-3 4-387,1 1 129,1-10-258,-1-8 129,0-10-129,0-13 0,1-13 0,2-18 0,1-13 0,0-8-129,1-7 258,1 2-258,1-6 0,-3 2 0,-3 19 0,-2 9 0,-3 11 0,-6 12 129,9 12-129,-4 13 129,0 5-129,2 7 0,1-11 129,3-5 0,2-13 0,3-8 0,1-17 0,2-12 0,1-5 0,-2-7 0,1 0-129,-4 7 129,0 7-129,-6 12 129,-9 15-129,10 25 0,-8 4-258,-2 7-258,10 19-1161,-10-14-3483,11 3-258,-1-15-387,9-9-258</inkml:trace>
  <inkml:trace contextRef="#ctx0" brushRef="#br0" timeOffset="58437.3424">7470 16806 9159,'13'14'5418,"-8"23"-129,-5 3-387,8 4-3999,3 5-4257,-4-9-1290,3-8-645,-2-11-387</inkml:trace>
  <inkml:trace contextRef="#ctx0" brushRef="#br0" timeOffset="58592.3513">7507 16424 9933,'-3'-32'3225,"6"10"-3225,-3 22 0,14 9-5160,0 10-387</inkml:trace>
  <inkml:trace contextRef="#ctx0" brushRef="#br0" timeOffset="58856.3663">7683 16811 9546,'29'16'5547,"-15"-32"-258,5-12-258,-1-24-3999,4 0-258,1-10-516,-3 0 0,-5-2-258,-6 6 0,-5 10-129,-4 11 129,-12 18 0,-4 22 129,-4 30 129,3 18 0,6 15 129,6 16 0,5-7 129,14-1-129,8-10-258,7-22-516,14-2-3870,-10-31-1161,-1-8-387,-5-15-387</inkml:trace>
  <inkml:trace contextRef="#ctx0" brushRef="#br0" timeOffset="59563.4068">8124 16145 9030,'0'0'5547,"4"42"-387,2 18-258,-5 2-3999,9 24-387,-2 3-129,5-4-258,-1-3 0,-2-12-129,0-22 0,-2-13 129,-2-19-129,-6-16-129,0 0 129,3-14-129,-3-15 129,-5-4-129,-1 3 129,2-2-129,2 5 0,2 6 258,3 7 129,8 1-129,4 7 129,3 6 129,4 0 0,1 8 0,0-2 0,3-2 0,-1-4-129,1-4 258,0-8-516,0-5 387,-4 1-387,-3-6 258,-5-1-129,-5 4 0,-8 4-129,-3 3 0,-13 3 0,-6 7-129,-8 2 0,-3 1-129,3 14-387,-2-8-1290,15 13-3354,-2-1-129,15 5-516,3-6-516</inkml:trace>
  <inkml:trace contextRef="#ctx0" brushRef="#br0" timeOffset="59848.4231">8590 16537 10707,'16'1'5547,"-16"-1"-387,15 28 0,-15-14-4257,10 6-516,1-3 0,2-1-387,1-10 258,3-4 0,1-5-129,4-11 258,-1-11-258,1 2 258,1-1-129,-3 0 0,-4 7-129,-3 8 258,-4 9-258,-9 0-258,10 26-258,-10-9-2967,0 14-2193,0 1-258,8-6-516,0-6-387</inkml:trace>
  <inkml:trace contextRef="#ctx0" brushRef="#br0" timeOffset="60240.4455">9074 15963 8901,'-11'-101'5676,"11"89"-129,0 12-387,0 44-3612,6 16-903,7 27-129,1 11-387,2 6 0,2-3 0,0-8-387,3-11-129,-7-22-774,11-1-4128,-10-27 0,2-7-387,-3-21-258</inkml:trace>
  <inkml:trace contextRef="#ctx0" brushRef="#br0" timeOffset="61004.4893">9356 16288 7353,'-19'-44'5547,"1"44"-387,0 20 0,-12 7-3483,13 16-387,-4 3-645,11 5-258,3-8 0,7-3-129,5-11-129,9-16 129,10-10-129,4-3 0,5-16-129,-1-4 258,3-7-258,0 10 129,-3 0 0,-3 8-129,-2 9 129,-5 4-258,-5 11 258,-4 8-258,-4 10 258,-4-7-129,-2-2 258,-3-4-387,0-8 258,0-12 0,0 0-258,-9-9 387,8-12-258,-2-5 258,3-17-387,0-3 258,7-3-129,1 0 0,5 6 129,2 6-129,2 11 0,3 7-129,1 17 258,7 2-129,-1 12 0,0 0 129,4-1-129,0-5 129,-2-6-129,1-3 129,-3-6 0,-5-5-129,-6-4 129,-5 1 0,-8 0-129,-3 2 0,-7 9-129,-10 6 129,-4 2-129,-1 12 129,2 23-129,0 3 129,6 4 0,5 7 0,8-2 0,1-6-129,12-6 258,7-10 0,3-18-129,6-9 0,2-19 129,1-8-129,1-13 129,1 2 0,-5-3-129,-3 4-129,-5 4 129,-5 4-129,-5 21 258,-10 8-129,5 20 0,-5 12 258,0 3-129,0 5-258,6 3 0,1-3-258,2-5-129,-2-16-1161,12 1-2838,-11-18-1161,5 0-129,-13-2-516</inkml:trace>
  <inkml:trace contextRef="#ctx0" brushRef="#br0" timeOffset="61140.497">10138 15891 10965,'-14'-94'5547,"12"75"-1419,2 19-4128,6 2-4644,4 15-903,0 4-258</inkml:trace>
  <inkml:trace contextRef="#ctx0" brushRef="#br0" timeOffset="61396.5116">10300 16106 10320,'22'34'5805,"-12"-16"-516,7 12 129,-10 12-4644,16 9 0,-1 2-516,1 0 0,-3-4-129,-5-6 0,-5-2 129,-6-7-258,-5-16 258,-12-2-258,-7-9 387,-5-3-645,-2-1 129,-1-5-1161,11 0-4128,-1-4 0,8-3-387,9-6-645</inkml:trace>
  <inkml:trace contextRef="#ctx0" brushRef="#br0" timeOffset="61545.5201">10611 16412 12255,'68'-8'5805,"-28"13"-387,-7-10-258,5 3-5031,10 9-3741,-17-16-1806,0 11 0,-7-2-774</inkml:trace>
  <inkml:trace contextRef="#ctx0" brushRef="#br0" timeOffset="62004.5465">11453 15898 8643,'-2'-50'5547,"-14"47"-129,-3 24-258,-18 21-4128,13 21 0,0 14-387,4 8 0,5 4-129,14-7 129,5-13-516,16-14 258,11-18-129,8-15-258,0-23-129,7-16-387,11 6-1161,-19-19-3612,7 0-129,-11-5-774,-5 1 0</inkml:trace>
  <inkml:trace contextRef="#ctx0" brushRef="#br0" timeOffset="62364.567">11674 15691 9933,'0'0'5805,"2"33"-387,-2 29-129,-2 9-3999,2 19-645,-3 0 0,7 6-387,0-11 0,4-13 129,4-17-258,4-18 129,1-28-129,9-9 0,2-14-129,0-15 129,3-9 0,0-1-258,-2 5 258,-5 2-129,0 15 129,-8 15 0,-3 3-129,-2 14 0,-1 8-129,0 9-645,10 15-2322,-9-17-2580,5 3 0,-4-10-516,6-1-258</inkml:trace>
  <inkml:trace contextRef="#ctx0" brushRef="#br0" timeOffset="62620.5816">12192 16399 10449,'34'-53'5547,"-13"23"-387,-3-8 0,4 9-4386,-7-14-387,0 14-258,-8 0 129,-7 10-129,-7 9 0,-8 10 0,-8 8 129,-1 13 129,-1 6-129,4 13 0,6-4 0,11 5 129,5-13-129,17-2-129,12-11 0,8-6-516,10 4-1290,-8-23-3612,9 0-258,-7-9-645,0 9-258</inkml:trace>
  <inkml:trace contextRef="#ctx0" brushRef="#br0" timeOffset="62876.5963">12643 16131 11481,'-30'24'5934,"12"-7"-516,6 8-129,-3-2-4773,10-1-258,5 0 0,6-7-129,12-4-129,8-11-129,11 0-258,-4-9-516,13 6-2709,-11-14-1806,-2-3-258,-7-1-516,-4-4 0</inkml:trace>
  <inkml:trace contextRef="#ctx0" brushRef="#br0" timeOffset="63076.6077">12854 15454 12384,'3'38'5805,"3"33"-258,-4 15-258,2 9-4257,-1 12-774,8 0-387,-1-7-258,3-18 258,1-2-516,-1-34-774,14 0-3870,-9-22-387,4-9-129,-5-11-645</inkml:trace>
  <inkml:trace contextRef="#ctx0" brushRef="#br0" timeOffset="63311.6211">13150 16044 9417,'-19'-10'5805,"-1"30"-387,-7 1 129,8 15-4644,-10-2-129,9 1 0,2 1-129,18-2 0,10-8-129,21-2-258,9-5 0,11-1-129,6 0-903,-13-15-4128,1 9-774,-16 5-516,-17 0-387</inkml:trace>
  <inkml:trace contextRef="#ctx0" brushRef="#br0" timeOffset="64416.6843">15871 14314 10707,'-9'-56'5934,"9"56"-516,0 0-258,-7 33-4257,17 19-258,7 8-258,12 12 0,3 2-258,4-7-129,5-1-258,-2-19-645,10-4-4128,-15-21-387,-5-9-258,-11-12-645</inkml:trace>
  <inkml:trace contextRef="#ctx0" brushRef="#br0" timeOffset="64600.6949">15897 14895 10449,'-40'-19'6063,"41"-14"-903,14-24 129,18-9-4257,12-10-516,8-6-258,6 0-258,-2 3-774,2 16-3999,-14 12-516,-7 26-387,-12 16-516</inkml:trace>
  <inkml:trace contextRef="#ctx0" brushRef="#br0" timeOffset="64764.7042">16489 14485 10707,'7'-15'5418,"4"-1"-645,-8 1-2838,1 3-6192,-4 12-903,13 4-516,-10 12-258</inkml:trace>
  <inkml:trace contextRef="#ctx0" brushRef="#br0" timeOffset="64893.7116">16558 14717 9933,'0'12'5934,"0"-12"-645,7-9-129,2 8-6063,1-11-3870,5 1-387,-2 5-903,2 2-129</inkml:trace>
  <inkml:trace contextRef="#ctx0" brushRef="#br0" timeOffset="65695.7575">17355 14520 8385,'-11'-6'5676,"1"-11"-516,12 0-129,13-12-3870,15 11-516,9 2-129,10 8-129,2 6-129,2 8 0,-5 18-129,-8 14-129,-12 7 129,-14 7 0,-14-1-258,-21 0 129,-7-6 0,-15-7 0,-5-15 0,-6-8 129,-1-10-258,2-11 258,3-20-129,6-15 0,8-17 129,9-11-129,11-14 129,7-8 0,9-5 0,11 0 0,10 4 129,8 11-129,7 12 0,3 18 0,3 26-516,0 11-516,13 21-3612,-13 15-774,3 22-387,-4 3-387</inkml:trace>
  <inkml:trace contextRef="#ctx0" brushRef="#br0" timeOffset="66235.7884">17913 14330 9804,'22'38'5676,"-11"-15"-516,-2 4 0,8 6-4257,-3 0-516,3 3-129,-3-3-129,-1-3-129,-5-2 0,-2-6 129,-6-10-129,0-12 258,-10 0 0,3-9-129,-3-18 0,3-5 0,1-8 0,6-5-129,5 0 0,6-1-258,6 9-129,3 5-129,8 14-387,-4-2-387,10 20 0,-12-3 129,3 6 258,-9 2 129,-2 5 387,-10 1 387,-4 1 516,-7 10 645,-11-5-129,3 14 129,-6-4-258,8 10 0,0-3-258,13 0 0,0-6-258,13-7-129,9-8 0,5-10-129,4-8 129,3-14-258,-4-6 0,3-1 129,-10-3 0,-6 2-129,-7 7 129,-5 9 0,-5 11 0,-4 5 0,-1 14 0,2 9-129,3 7-258,7-1-387,8 9-645,-2-16-2451,12 6-1548,-3-12-516,5-1-258,-4-14-129</inkml:trace>
  <inkml:trace contextRef="#ctx0" brushRef="#br0" timeOffset="66572.8077">18589 14677 8256,'23'12'5547,"-12"19"-387,-3 8-258,10 17-3483,-8-1-645,6 5-387,-4-4-129,-1-5-258,-2-11 129,-1-11-258,-5-12 129,-3-17 129,0 0 0,0-17 0,-2-11 0,-2-10 129,-2-14-258,-1-10 129,0-6-129,3-3 129,1 4-129,3 8 258,0 5-258,0 14 129,6 14 0,2 19 0,0 9-129,0 15 129,-1 2-258,-2 4 0,-1 2-387,-4 0-129,1 7-1548,-7-11-3096,2 1-129,-3-6-387,4-4-258</inkml:trace>
  <inkml:trace contextRef="#ctx0" brushRef="#br0" timeOffset="66911.8271">18860 13834 11481,'8'-17'5676,"-1"51"-129,-7 20-387,0 28-4386,0 10-129,2 14-387,1 0 0,6-7-129,1-14 0,4-12 0,3-22-129,5-17 129,1-19-129,1-15 129,2-19-129,-1-11 0,-2-3 129,-1-1-129,-2 6 129,-4 13 0,2 15 0,5 23 0,-1 11-129,6 12-129,4 9-903,-3-15-2580,10 4-2193,-2-16-258,0-15-645,-9-13-258</inkml:trace>
  <inkml:trace contextRef="#ctx0" brushRef="#br0" timeOffset="67635.8686">16044 16338 8256,'0'-41'5547,"0"52"-258,0 14-387,8 15-3999,-3 2-387,8 8-258,2-6 0,3-1-258,1-12 258,4-15-129,0-13 129,3-3-129,-4-10 0,-1-2 129,-6-4-129,0 4 129,-5 4-258,1 6 0,-2 4 0,1 9 0,1 0 129,6 2 0,3-4 0,7-2 129,2-7-129,4-9 258,-2-13-129,3-4 129,-5-9-129,-6-3 129,-9-7-258,-3 5-129,-10 8-129,-4 1-258,-4 14-645,-12-5-3096,8 22-1161,-2 1-645,12 23-258</inkml:trace>
  <inkml:trace contextRef="#ctx0" brushRef="#br0" timeOffset="67772.8764">16800 16404 10320,'27'-29'5547,"-15"16"-1290,-12 13-4128,7-14-4644,5 2-903,-1 12-645</inkml:trace>
  <inkml:trace contextRef="#ctx0" brushRef="#br0" timeOffset="67899.8837">16937 16547 9030,'9'19'5676,"-9"-19"-645,9 0-774,2-4-8385,-1 1-903,2 3-258,2-5-903</inkml:trace>
  <inkml:trace contextRef="#ctx0" brushRef="#br0" timeOffset="68440.9145">17506 16098 4386,'-17'-82'5934,"11"64"-387,6 18-516,-5 11-2322,3 14-1419,9 31-516,5 4-258,3 15-129,5 4-387,-2-8-129,2-2-258,-5-16-774,9 2-3483,-11-21-387,1-11-645,-6-20-387</inkml:trace>
  <inkml:trace contextRef="#ctx0" brushRef="#br0" timeOffset="69259.9614">17797 15971 6450,'-12'-31'5547,"-6"38"-387,-3 29-258,-13 5-3612,8 21-516,-6 0 0,4 15-129,5-9-258,11-6 0,9-9-129,9-11-129,13-10 0,14-12 0,8-20 0,5-11 0,3-7-129,-3-7 0,-2 0 129,-7 2-129,-8 8 129,-6 15-129,-5 11 0,-8 16 0,-2 6 0,-4 2 0,-1 11 129,-1-4-258,1-8 258,0-10-129,0-10 129,-3-14-129,10 2-129,-10-2 129,12-24-129,-5-4 258,0-9-129,-1-7 0,4-6 0,0 0 129,3 3-129,1 7 129,2 7-258,1 9 0,0 19 0,-3 8-129,1 15 129,-2 14-129,0 2 129,1-2-129,3-3 129,4-10 129,4-9 0,5-10 0,4 1 0,-2-19 129,-1-4-129,-1 3 0,-9-6 0,-6 1 129,-8 7-129,-7 0-129,-7 3 129,-10 5 0,-4 5 0,-5 4 0,0 8 129,2 16 0,5 5-129,7 5 129,12 3-129,6-5 129,11-4-129,11-9 129,5-4-129,4-15 0,0-11 129,0-7 0,-6-9 0,-5 3 0,-3 0-129,-8 0 129,-5 4 0,-2 1 129,-8 19-129,0 0-129,0 0 129,9 15 0,-8-3-129,5 12-129,0 2-129,-1-4-387,8 7-903,-10-15-2709,6 8-903,-9-22-1032,14 23 129</inkml:trace>
  <inkml:trace contextRef="#ctx0" brushRef="#br0" timeOffset="69411.9701">18685 15956 4644,'0'-12'258,"0"12"-258,4 25-129,-1 4-4643</inkml:trace>
  <inkml:trace contextRef="#ctx0" brushRef="#br0" timeOffset="69668.9848">18842 16276 8127,'17'43'5676,"-9"-17"-516,7 11-258,-3-7-3999,6 3-516,-5-1 0,0-5-129,-2-6 129,-4-9 0,-7-12 0,-5 10-129,-12-3 0,0-1-258,0 7-1806,-8-7-3354,7 4-516,-2-4-129,11 2-903</inkml:trace>
  <inkml:trace contextRef="#ctx0" brushRef="#br0" timeOffset="70089.0089">19444 16379 8514,'0'-34'5805,"0"34"-258,0 18-387,2 9-4128,-1 3-516,6 6-258,0 3-129,3-4-645,8 8-2322,-6-26-2322,3-2-387,-4-8-387,2-7-129</inkml:trace>
  <inkml:trace contextRef="#ctx0" brushRef="#br0" timeOffset="70225.0166">19547 16278 4773,'-20'-99'5289,"10"63"-129,2 9-903,5 5-5805,3 22-2451,0 0-774,1 6-516</inkml:trace>
  <inkml:trace contextRef="#ctx0" brushRef="#br0" timeOffset="70476.031">19659 16379 7482,'23'52'5676,"-9"-30"-129,-4-10-645,4 9-3870,0-23-516,6 2-129,-1-10-258,4-3-129,-4-3 129,0 0 0,-2 2 129,0 11 0,-2 2 0,0 2 129,-4 16-129,2 7 0,-1 4-258,5 0-387,10 8-2838,-6-25-2193,4 4-387,0-15-903,3-11 646</inkml:trace>
  <inkml:trace contextRef="#ctx0" brushRef="#br0" timeOffset="72177.1283">20420 16286 8127,'-21'-22'5934,"21"22"-516,0 0-129,0 0-4386,21 4-387,10 11-129,5 2-258,5 7-387,8 1-387,-11-20-2580,7 14-2064,-10-14-516,-7 7-129</inkml:trace>
  <inkml:trace contextRef="#ctx0" brushRef="#br0" timeOffset="72365.1391">20526 16460 7353,'-43'-4'5805,"31"-16"-516,9-1-258,3-17-4128,17-1-258,6-6-258,7-4-387,8 2-387,-2 1-1032,6 17-3483,-4 2-516,-2 18-387,-6 6-258</inkml:trace>
  <inkml:trace contextRef="#ctx0" brushRef="#br0" timeOffset="72501.1467">21006 16414 8256,'21'84'5676,"-13"-47"-1548,-3-11-4257,4-1-4644,1-10-774,2-7-387</inkml:trace>
  <inkml:trace contextRef="#ctx0" brushRef="#br0" timeOffset="72808.1644">21492 16240 7998,'-5'34'5805,"7"-21"-387,8-10-387,14-2-4386,3-6-516,5-10 0,2-4 0,-5-7 0,-3-2 0,-12 0 0,-11 6-129,-6 3 0,-16 9-258,-14 3-258,1 11-1032,-14 0-3612,8 9-129,2-6-645,7 4-129</inkml:trace>
  <inkml:trace contextRef="#ctx0" brushRef="#br0" timeOffset="73416.1992">21586 15908 6708,'33'-57'5805,"-21"57"-258,-12 8-129,6 37-3999,-6-3-516,4 19-258,4 2-387,7 0 0,9-6-129,7-16 0,9-16-129,7-15 0,3-10 129,2-11-129,-1-13 0,-1-10 129,-10-3-129,-8-3 0,-14-2 0,-11 4 0,-10 5 0,-15 9 0,-13 11 0,-6 14 0,-2 19 0,8 11 129,6 10-129,9 7 129,16-1 0,10 1 0,16-10-129,10-12 129,8-10-129,2-11 0,-1-5 0,-1-10 0,-4-5 0,-4-2 0,-7-4 0,-4 1 0,-6 6 0,-3 4 0,-5 6 0,-1 4 0,0 13 0,-4 7 129,4 4-129,-4 9 129,3 5-129,-1-7 0,-1-8 0,-1 2 129,-6-25 0,0 0 0,0 0 129,4-12 0,-6-18 0,0-3 0,2-9 0,1-13-129,10 2 0,7-2-129,8 1 129,3 1-387,5 15-387,-2-6-1806,12 24-3354,-12 7 0,0 13-645,-8 3-645</inkml:trace>
  <inkml:trace contextRef="#ctx0" brushRef="#br0" timeOffset="74780.2771">16858 17633 4386,'-10'-56'5676,"4"38"129,-6 17-903,0 19-1677,-7 1-2064,4 17-387,0 9 0,4 3-1032,6-2 516,3-4 129,2-23-387,11 1 0,5-15 0,4-5 0,2-16-387,1-12 1032,-2-5-903,-4 3 0,-4 1 258,-8 3 0,-5 12 129,0 14-129,-5 11 0,-1 18-516,0 12 774,3 5-516,3-1 516,11 0-645,5-15 516,5-22-387,7-5 387,3-6 516,3-27-645,2-14 645,-3-14-645,-1-11 645,-4 5-516,-5 4 258,-6-15-129,-5 1-387,-7 7 129,-5 3-129,-4 6 129,-6 17-129,0-1 258,-2 15-129,-1 25 0,4 11 129,0 25 0,4 18 0,4 19-129,1 3 258,4 15-258,4-13 129,7-13 0,3-5 0,3-20-129,5-22 0,3-23 129,1-25-258,2-19 129,3-4-129,-4-11 129,-1-17-129,-5-3 129,-5 1-129,-5 5 0,-8 8 0,-7-2 129,-5 12 0,-9 23 0,-4 25 0,-5 21 0,1 30 129,1 26 0,6 24 0,2 17-129,11 12 129,4-3 0,14-18 129,7-11-258,10-18 129,6-31-129,5-24 0,3-14 0,1-29 0,-2-9 0,-8-5-129,-3-11 129,-10 3-129,-10 4 129,-7 14 0,-8 3 0,-3 10 129,-7 17-258,2 7 129,2 15-258,5 7-129,10 15-1548,-3-10-2580,17 2-1032,1-14-774,10-8-258</inkml:trace>
  <inkml:trace contextRef="#ctx0" brushRef="#br0" timeOffset="75680.3287">17768 17384 4386,'-10'10'5418,"10"-10"-387,-9 0-1677,9 0-1161,0 0-903,0 0-129,-1-8-516,1 8-129,1-29-129,4 12 0,-2-10-129,-2-2-129,-1 0 0,-2 4-258,-8 3 129,-3 9 129,-3 13-129,-2 11 129,1 19-129,3 14 129,0 13 0,6 7 129,6 12-258,5-2 258,15-9 0,9-16-129,8-11 0,3-16-387,9 2-1032,-11-19-3999,5-10 258,-5-9-774,-6-3-258</inkml:trace>
  <inkml:trace contextRef="#ctx0" brushRef="#br0" timeOffset="76071.3511">18310 17066 9030,'6'-29'5805,"12"29"-258,-12 30-258,1 23-4515,3 18-387,2 19 129,0 12-516,-3 1 0,0-4-129,-1-19-129,3-5-774,-8-17-2580,9-10-1290,-2-24-1032,5-16 258</inkml:trace>
  <inkml:trace contextRef="#ctx0" brushRef="#br0" timeOffset="76756.3901">18616 17456 2967,'24'-162'5289,"-20"95"-129,-4 9-129,0 13-3225,-16 12-387,3 29-129,-10 8-387,2 25-129,-6 16-387,2 14 0,0 5-129,4 3 129,6 6-258,8-7 129,7-14-129,4-8 129,12-17-129,4-10-129,9-17 0,3-12 129,1-20-129,0 3 0,-5-5-129,-4 2 129,-4 3 129,-7 3-129,-13 26 0,0 0 129,0 0-129,0 26 129,-4 8 0,1 2 0,2 9-129,1-2 129,8-10 129,4-10-129,3-7-129,5-16 129,1-8 0,-1-13-129,2-10 129,-1-3 129,-1 2-258,0 3 0,-5 3 258,1 10-129,-5 11 0,0 6-129,-2 11 129,-4 10 0,1 12-129,1-7 129,0 6-129,2 3 0,4-21 0,2-10 0,4-1-129,5-13 0,3-17 0,0 6 0,-2-7 129,1-6-129,-5 12 129,-4 3 0,-7 0 0,0 5-129,-10 13 129,0-15 0,0 15 0,-5-18-129,-2 5 129,-3 5-129,-3-3 258,-5 5-258,-3 2 0,-5 4 0,3 7-516,-5 4-903,16 18-2322,-9-8-1548,10 6-387,5-5-516</inkml:trace>
  <inkml:trace contextRef="#ctx0" brushRef="#br0" timeOffset="77527.4342">19327 16938 7611,'27'-112'5805,"-17"88"-387,-10 24-387,8 21-3870,-8 25-516,0 17-258,0 18-258,0 6 129,3 1-258,1-6 258,3-2-258,3-12 129,1-16-129,2-10 129,-2-14 0,2-14-258,-3-2 129,-2-8 0,-2-10 0,-3-9 0,-3 3-129,0-5 129,0 0-129,0 7 129,4-7-129,3 3 129,6 1 0,3 4 0,5-11 129,5 3-129,-1-5 258,5 0-129,-4-3 0,-2 0 0,-6-1 0,-3 1 0,-9 6-129,-6 0 0,-7 7 129,-10 9-258,-3 6 129,-3 13 0,1 12 129,1 7-129,6 8 0,8 1 258,7-1-258,10-8 129,9-8 0,5-6-129,6-11 0,1-10 129,-3-12-129,3-5-129,-7-3 129,0 0 0,-8-4 0,-1 2-129,-7 9 129,-8 13 0,0 0-129,6 12 258,-6 5 0,0 2 0,0 9-129,2 1 258,3-8-129,5-7 0,0-9-129,5-5 129,2-3-129,1-3 0,-1-9 129,3-1-129,-2 7 0,2 4 129,-2 3 0,-1 7 0,1 13-129,0-10-387,10 21-1677,-10-25-2709,15-10-903,3-18-645,9-12-516</inkml:trace>
  <inkml:trace contextRef="#ctx0" brushRef="#br0" timeOffset="78183.4719">20783 16958 7611,'-2'-46'5676,"2"46"-258,8 26-516,-8 16-4128,6 23-129,-2 8-387,1 7 0,-5-1-258,-2-13 258,1-9-129,-2-15 129,3-13-129,1-17 0,9-12-129,8-4 129,6-21 0,7 6-129,3-1-129,1 6 129,-1 11 0,-2 3 0,-8 14 0,-8 9 258,-9 8-258,-7 6 129,-11 1 0,-9 2 0,-5-2-129,-4-7 129,1-4-258,-1-5-129,5-6-258,0-11-903,24-5-2709,-16-5-1419,16-12 129,3-4-645</inkml:trace>
  <inkml:trace contextRef="#ctx0" brushRef="#br0" timeOffset="78443.4866">20975 17609 3483,'65'-5'5547,"-28"2"0,-3-8-516,4-1-1677,-6-14-2193,8-2-516,-7-10-258,1 4-129,-9-2-258,-6 2-129,-9 2 129,-10 12-129,-9 4 129,-10 9 129,-5 13-129,2 18 258,-2 2 0,9 17 129,7 3-258,9 5 129,16-1-129,13-9 0,11-7-516,2-19-258,10 5-2193,-8-20-2580,1-11 129,-10-10-903,-3-5 645</inkml:trace>
  <inkml:trace contextRef="#ctx0" brushRef="#br0" timeOffset="78680.5002">21628 17473 3096,'10'-78'5160,"-10"43"0,0 0-129,0 6-2967,-6 5-645,6 24-516,-9-2-129,9 17 0,0 12-129,5 8-129,2 6-258,2 8 0,1-5-129,0-5 129,-2 2-129,-5-8 0,-3-3 0,-9-2 0,-9-3-258,-3-4 0,0 1-387,-7-6-903,12-7-3096,-3-8-1032,9-1 0,7-11-645</inkml:trace>
  <inkml:trace contextRef="#ctx0" brushRef="#br0" timeOffset="78912.5135">21747 17470 8385,'41'16'5676,"-27"16"-258,-7-1-645,11 3-3612,-10-3-645,8-6-258,1-16-129,3-17 129,3-8-129,4-15 0,-1-8 258,-2-3-387,-3-1 258,-6 4-258,-6 8-129,-8 9-387,-1 22-1419,-10-15-3483,0 15-129,-1 0-645,4 8 0</inkml:trace>
  <inkml:trace contextRef="#ctx0" brushRef="#br0" timeOffset="79128.5259">22153 17367 5547,'-6'10'5676,"-1"9"0,-3 8-516,4 19-3612,-1-7-516,11 5-129,7-9-258,7 1 0,6-8-516,4-14-387,6-9-258,-7-15-2451,9-14-2193,-8-6-516,-1 0-258,-9-10-387</inkml:trace>
  <inkml:trace contextRef="#ctx0" brushRef="#br0" timeOffset="79435.5434">22433 17149 4644,'0'-80'5805,"-1"63"-387,1 17-129,-11 8-2967,9 38-903,-6 4-774,4 13 0,-2 8-516,4-8 129,2-5 0,2-7-129,9-18-129,6-13 258,4-12-387,2-8 258,2-11 0,1-7-129,-2-3 129,-1-4 0,-6 6 0,1 6-129,-5 3 258,0 10-129,-2 7 0,-1 20-129,1-1-129,0 1-387,6 12-1806,-10-15-3225,8-5 0,-5-18-645,3-1-129</inkml:trace>
  <inkml:trace contextRef="#ctx0" brushRef="#br0" timeOffset="79683.5577">22874 16721 9546,'17'61'6063,"-8"11"-645,-6 13 0,10 13-4515,-11 7-774,6 0 0,-2-7-129,2-14-129,1-15-129,1-21 0,5-8-129,-2-15-129,2-12-387,-15-13-774,21-1-2193,-21-21-1677,0-4 0,-12-5-516</inkml:trace>
  <inkml:trace contextRef="#ctx0" brushRef="#br0" timeOffset="79813.5651">22888 17341 8256,'-26'-51'5934,"26"51"-129,19-18-387,20 19-3741,0-1-903,10 0-516,6 2-1677,-8-7-4128,15-14 0,-3-10-645,-2-12-645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56:06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9571 6549 645,'-55'-3'4902,"36"3"516,7 0-516,12 0-2838,9 0-387,18 0-645,23 5-129,10-4 0,20 6-387,17-3-129,17-1 0,14 1-258,12 4 0,6-4 0,7 1-129,1-2 129,0 2-129,-8 0 0,-8 2 0,-12-2 0,-19 1-129,-14-2 129,-20 0-129,-15 1 129,-17 0-129,-15 2 0,-14 2-387,-5 14-1161,-10-7-3225,-7 4-645,-7 4-516</inkml:trace>
  <inkml:trace contextRef="#ctx0" brushRef="#br0" timeOffset="696.0398">3529 7152 5289,'-17'9'5805,"17"5"-387,17-14-387,24 6-3483,10-8-516,18 1-129,5-7-645,9 1 258,2-1-387,8-1 129,-7 4-387,-6 1-129,-6 4-387,-16 8-4386,-4 1-258,-16 8-387,-16 4-516</inkml:trace>
  <inkml:trace contextRef="#ctx0" brushRef="#br0" timeOffset="25123.4369">9469 12273 3225,'-6'-8'3999,"6"8"0,0 0-2064,4 0-516,-4 0 0,6 8-129,-6-8-387,10 17 129,-10-17-129,16 20-129,-5-11-258,9 4 129,3-4-129,8 1-129,6-3 0,9 1-129,9-6 0,11-2 0,13-2 0,9-9 0,13-3-129,9-5 0,12-1-129,8-3 0,7-4 129,4 3-129,0 1 129,-2 4-129,-3-1 129,-6 4 0,-10 4-129,-9 5 129,-15 5-129,-12 2 0,-9 0-387,-20 0-2322,-6 8-2064,-9-4-387,-14-2-387,-10-1-258</inkml:trace>
  <inkml:trace contextRef="#ctx0" brushRef="#br0" timeOffset="25851.4786">3670 12960 7611,'-34'-38'4902,"23"21"-129,11 17-129,7-18-3483,26 18-516,10 0-129,16 9 0,12-2-258,13 1 0,13 3-645,-4-5-4257,8-6-129,-2-3-516,-6-5-516</inkml:trace>
  <inkml:trace contextRef="#ctx0" brushRef="#br0" timeOffset="36183.0694">1621 5845 3870,'0'26'4644,"-5"23"-258,-1 23-2451,6 35-645,-2 21-258,2 31-387,2 25 0,4 27-387,0 19 129,3 17-129,-3 7-129,3 6 129,-2 0 129,5 3-258,-4-13 0,0-10 129,3-14-129,2-15 0,0-19 0,-2-16 0,2-21-129,-3-26-258,5-21-258,-8-30-774,8-24-2967,-7-16-387,-8-38-258,8 0-129</inkml:trace>
  <inkml:trace contextRef="#ctx0" brushRef="#br0" timeOffset="36587.0925">1974 6050 1806,'-24'-41'4902,"12"38"-258,-5 3-129,1 3-3225,12 24-387,1 4-258,3 22 0,3 25-129,11 28-129,-4 32 129,7 32-129,-3 30 0,0 27 0,-3 16 0,-1 11-129,-4 0 0,-3-4-129,-2-16 0,0-14 0,-1-19 0,2-12 0,-1-17 0,0-20-645,8-12-3870,-6-4-258,-3-15-516,0-7-645</inkml:trace>
  <inkml:trace contextRef="#ctx0" brushRef="#br0" timeOffset="41979.401">11883 14156 3870,'0'-76'5289,"0"48"-258,0 8-258,-7 4-2709,10 26-516,-3 12-645,3 27-258,-3 15 0,1 26-387,-1 23 258,3 20-129,-2 10-129,4 10 129,-2 1-129,3-1 0,1-6 129,2-11-258,-4-18 0,2-14-129,-2-14 129,0-16-129,-1-16 0,1-11-129,-3-16 129,1-8 0,-1-9-129,-2-14 129,0 0-258,7-9-387,-7 9-1806,6-35-2451,-4 7-516,-2-9-258,1-9-258</inkml:trace>
  <inkml:trace contextRef="#ctx0" brushRef="#br0" timeOffset="42327.4209">12196 13914 7353,'5'-64'5547,"-5"64"-645,0 28 0,-15 30-3612,15 50-387,-4 24-129,4 36-129,0 17-129,2 12-129,3 0 0,3-7-258,2-16 129,-1-21 0,-2-27-258,0-18 129,0-24 0,-2-16-258,0-17 129,-4-11 129,3-11-129,-2-12-129,-2-17 0,0 0-387,12 0-1677,-10-19-2967,-1-5-387,-1-5-258,-4 1-645</inkml:trace>
  <inkml:trace contextRef="#ctx0" brushRef="#br0" timeOffset="55299.1628">4615 16518 5676,'-23'-12'5289,"23"12"-129,-11-4-387,16 6-2451,-5-2-903,28 0-387,-5-5-387,14 1-129,4-2-129,8 1 0,3-5-129,0 1-258,3 1-129,-8-4-645,3 12-2967,-13-1-1419,-5 1 0,-12 0-774</inkml:trace>
  <inkml:trace contextRef="#ctx0" brushRef="#br0" timeOffset="55855.1946">4644 16511 6708,'-54'29'5418,"32"-14"-387,11 1-129,3-11-3483,15 12-516,5-8 129,17 6-516,0-8-129,11 3 0,1-3-129,2 2-129,-2-1-129,-2 2 129,-7 1-129,-7-3 0,-4 7 0,-6-1 0,-6-5 0,-7 6 0,-2-3 0,-8 3 0,-7 1 0,-9 7 0,-4 3 0,-8 8 0,-5 10-129,-2 5 258,-2 4-129,5-6 0,4 5 0,12-2 0,9-10 0,13-4 258,9-9-129,16-13-129,7-4 129,10-2 0,1-8 258,5-8-129,0 1-129,0 1 0,-3-4 129,-3 6 0,-2 6 0,-5-2-258,-3 12-645,-10-9-2838,3 9-1677,-6-5-516,-2 3-387,-4-6-516</inkml:trace>
  <inkml:trace contextRef="#ctx0" brushRef="#br0" timeOffset="57095.2655">5550 16755 4386,'-25'-51'5418,"9"29"-129,0 5-645,-6-9-2322,12 26-774,-8-3-258,8 15-516,-3 7-129,4 16-258,2 5-129,3 12 0,3 2-258,1 1 129,5-9-129,6-8 0,1-9 0,4-14 129,2-13-129,1-12 0,2-16 0,-2-13-129,-2-4 258,-1-3-129,-3-3 129,-5 1-258,-2 7 258,-4 6-129,-2 12 129,0 23 0,-9-3 0,2 20 0,3 17-129,3 10 258,1 10-258,1 0 129,5 0-129,4-8 129,4-7-129,6-15 129,0-12-129,1-12 0,1-20 129,-1-7 129,1-7-129,-1-9-129,-1 3 129,-7 5-129,-1 2 0,-4 11 129,-8 22-129,10 12 129,-8 14-129,1 15 258,1 10-258,5 5 129,1 5-129,4-6 0,3-11 0,2-14-129,2-5-387,-5-19-1548,9-5-3096,-8-9-258,1-13-387,-5-12-387</inkml:trace>
  <inkml:trace contextRef="#ctx0" brushRef="#br0" timeOffset="57240.2738">5988 16581 10449,'-16'-15'5547,"16"15"-516,-10 10-903,10-10-7998,-2 24-774,2-5-1032,6 6-387</inkml:trace>
  <inkml:trace contextRef="#ctx0" brushRef="#br0" timeOffset="57967.3155">4632 17984 7224,'0'0'5547,"0"0"-387,0 0-129,0 0-3225,-10 65-645,10-65-1032,0 92-258,0-92 0,8 83-258,-8-83-4386,23 67 0,-23-67-645,0 0-645</inkml:trace>
  <inkml:trace contextRef="#ctx0" brushRef="#br0" timeOffset="58136.3251">4641 17736 6966,'-10'-91'5031,"8"60"129,1 7-1032,2 11-2838,-1 13-3741,13 1-1935,-6 22-258,3-1-903</inkml:trace>
  <inkml:trace contextRef="#ctx0" brushRef="#br0" timeOffset="58575.3503">4962 17951 8514,'-10'2'5418,"0"5"-903,10-7 516,0 0-3741,-45 63-516,45-63-645,-25 80 129,18-27-258,5 1 129,2 1 645,0-55-645,0 0 0,49 46-129,-49-46 387,50 43-258,-50-43 0,51-23-258,-51 23-258,44-32-645,-44 32-2967,0 0-1032,0 0-774,43-36 0</inkml:trace>
  <inkml:trace contextRef="#ctx0" brushRef="#br0" timeOffset="58803.3632">4970 18202 6708,'-36'22'5547,"36"-22"129,0 0-387,0 0-2838,23-51-1032,-23 51-774,43-40-258,-43 40-516,54-4-3999,-54 4-1161,66-42-516,-66 42-258</inkml:trace>
  <inkml:trace contextRef="#ctx0" brushRef="#br0" timeOffset="59095.38">5201 17897 10320,'-5'-12'5547,"5"12"-387,0 0-903,0 0-3225,22 34-516,-22-34-129,44 50 0,-44-50-258,60 66-129,-60-66 129,65 59 516,-65-59-1032,56 59-774,-56-59-4128,47 54 129,-47-54-516,0 0-774</inkml:trace>
  <inkml:trace contextRef="#ctx0" brushRef="#br0" timeOffset="59379.3963">5351 18393 9159,'-42'40'5547,"42"-40"-258,0 0 0,3-69-3741,-3 69-516,27-111-258,-6 48-387,4-7 0,1-10-387,3-8 258,-3 2-387,-1 14-903,0 15-3999,-9 20-774,-6-2 129,-2 21-774</inkml:trace>
  <inkml:trace contextRef="#ctx0" brushRef="#br0" timeOffset="60115.4383">7004 16663 10062,'-27'-5'5031,"27"5"129,0 0-387,0 0-4128,26 3-258,10-1-129,9 1-258,4-1-129,2-2-1677,1 4-2967,-5 2-129,-6 11-645,-9 4-129</inkml:trace>
  <inkml:trace contextRef="#ctx0" brushRef="#br0" timeOffset="60340.4512">7033 16966 9546,'6'-11'5676,"21"7"-645,4-10 129,17 6-3999,2-18-387,9 4-1032,11 5-4386,-11-4-387,-4 5-516,-12 9-516</inkml:trace>
  <inkml:trace contextRef="#ctx0" brushRef="#br0" timeOffset="60783.4766">7019 15752 9546,'-8'-28'5805,"9"15"-645,6-7-129,10 12-3999,4-2-645,8 7 258,-4 3-258,-1 10-387,-3 10 258,-4 5-387,-5 8 258,-6 8-387,-2-3 258,-3 4-129,-1-3 129,3-1 0,4-8-129,1-4-129,5-1-774,-5-14-3999,8 4-129,-5-8-129,2 1-774</inkml:trace>
  <inkml:trace contextRef="#ctx0" brushRef="#br0" timeOffset="61008.4895">7249 16283 9417,'14'-3'5418,"-14"3"-258,13-14 0,-13 0-4128,7 8-387,-1-5-258,-6 11-387,13-1-2193,-13 1-2838,2 6-258,-2-6-387,-1 26-387</inkml:trace>
  <inkml:trace contextRef="#ctx0" brushRef="#br0" timeOffset="61451.5148">8655 16213 7740,'-3'-15'5418,"10"3"-645,10 12-129,6 0-3870,15 5-387,4-1-129,4 0-645,9 6-3999,-7-4-387,-4 1-258,-12-4-516</inkml:trace>
  <inkml:trace contextRef="#ctx0" brushRef="#br0" timeOffset="61791.5342">8662 16367 6450,'-47'53'5418,"38"-30"-387,9-1-258,11-22-3096,13 21-774,2-16-258,8 0-387,-1-3 0,0 3-129,-3-2 0,-8 7-387,-6 6 387,-11 6-516,-5 5 387,-12 12-129,-9 8 129,-3 7-129,-3 7 258,2 1 129,1-4-129,10-2 258,6-7-129,8-8 258,12-20-258,12-11 258,8-10-258,9-8 0,8-3-774,-7-9-3870,8 3-774,-5-5-258,-1 13-645</inkml:trace>
  <inkml:trace contextRef="#ctx0" brushRef="#br0" timeOffset="62366.567">9482 16677 5031,'-46'-47'5418,"24"37"-516,-2 2 0,9 11-2967,-8 1-645,13 16-387,-7 2-129,8 8-258,0-1-129,9 3 129,0-10-129,10-6-129,4-10-129,7-6 0,3-15 0,3-11-129,4-5-129,-1-6 387,0-2-387,-8 4 387,-6 5-387,-5 2 258,-9 10-258,-2 18 129,-10-2 129,-3 10-258,1 20 258,5 4-258,2 4 129,5 4-129,2 0 387,12-10-258,2-2 0,5-7 129,1-16 0,-1-5-129,-1-4 0,1-8 129,-4-3-129,0 0 0,-3-2 0,-2 1 0,-2 6 0,-2 10 0,-8 0 129,11 24-129,-7 5-129,2 8 129,0-1 0,2 1-129,2 1-258,-2-19-2193,7 1-2709,-4-16-129,2-4-387,-1-14-258</inkml:trace>
  <inkml:trace contextRef="#ctx0" brushRef="#br0" timeOffset="62503.5749">9849 16313 8514,'-4'-38'129,"4"38"-129,-10 12-129,3 13-5031</inkml:trace>
  <inkml:trace contextRef="#ctx0" brushRef="#br0" timeOffset="62999.6032">8588 17917 9159,'-13'-39'5418,"13"39"-258,-14-1-516,14 1-3096,-16 63-903,16-63-129,-2 89-258,4-35-387,-2-54-387,24 61-4128,-24-61-129,0 0-1032,44 0-129</inkml:trace>
  <inkml:trace contextRef="#ctx0" brushRef="#br0" timeOffset="63147.6117">8612 17418 7998,'-5'-20'4902,"5"20"-1677,0 0-3354,8 2-3741,3 3-903,6 7-774</inkml:trace>
  <inkml:trace contextRef="#ctx0" brushRef="#br0" timeOffset="63382.6251">8886 17512 7740,'0'0'5031,"-5"0"-129,-8 24-645,0 16-3483,-6 7 0,6 7-129,-3 18-129,9-6-258,4 9 258,6 4-258,8-28 129,-11-51-129,48 45-258,-48-45-129,60 11-258,-60-11-4257,48 17-516,-25-45 258,-9 7-1161</inkml:trace>
  <inkml:trace contextRef="#ctx0" brushRef="#br0" timeOffset="63583.6366">8848 17956 6966,'-20'7'5805,"20"-7"-1032,0 0 516,0-12-2709,1-10-1419,18-3-258,2 18-645,2-17-1806,10 12-3354,-6-8 129,3-5-903,-3 8-774</inkml:trace>
  <inkml:trace contextRef="#ctx0" brushRef="#br0" timeOffset="63899.6548">9123 17391 9804,'-9'-14'5547,"9"14"-129,-2 7-258,14 13-3999,9 5-645,10 4-258,7-1-387,-1-2-1548,7 3-3354,-4-1-258,-2-2-258,-5 5-645</inkml:trace>
  <inkml:trace contextRef="#ctx0" brushRef="#br0" timeOffset="64146.6688">9629 17181 9159,'0'-15'5547,"-10"32"-258,-5 27 0,-13 26-4257,1 27 258,-11 17-645,-3 16-129,-1 13-129,2 3-387,8-11-1161,-2-10-4128,13-31 0,2-28-1032,19-66-129</inkml:trace>
  <inkml:trace contextRef="#ctx0" brushRef="#br0" timeOffset="82302.7073">18050 6240 1806,'42'-6'1677,"-11"4"-129,0-2-258,4 4 0,6-5-387,9 4 0,1-3 0,9 2-258,4-3-387,8 1-129,1 0 0,7 1-129,1 2 258,2 0-129,1-1-129,4 1 258,-3 1 0,5 0 129,5-1-258,5 0 0,6-4 129,6-1-258,7 0 0,5 1 0,10 1 0,1 1 0,-1 3 129,5 0 0,2 3 129,-2 4 0,-2 1-129,-1-1 129,-1 2-129,-3-4 129,-3 3-258,-8-4 387,-5-4-258,-9-2-129,-9 1 0,-13-3 0,-13 2-3225,-13 3-903,-22 3-258</inkml:trace>
  <inkml:trace contextRef="#ctx0" brushRef="#br0" timeOffset="84475.8317">20633 2273 3354,'-55'-128'3999,"23"75"-516,-8-3-1419,2 22-774,-10 6-258,2 27-387,-8 13-258,1 29-129,-5 25-129,7 14-645,0 38 516,9 18-516,5 23 387,8 8-129,14 20 387,11 4-129,10 0 516,27-2 129,9-19 0,22-12 0,12-29 129,18-11-258,12-35 258,11-28-387,5-32-129,2-23 0,4-36 0,-3-26-129,-3-37 129,-4-26 0,-14-22 0,-6-9 0,-15-26-258,-12-4 129,-20-6 129,-19 5 129,-19 5-129,-17 8 129,-26 11-258,-23 6 387,-25 22-129,-16 5 129,-19 23-387,-15 15 0,-14 35-129,-6 28 0,-4 25 0,4 19-258,11 37-516,9 26-2193,21 32-1806,20 15-645,22 6-258</inkml:trace>
  <inkml:trace contextRef="#ctx0" brushRef="#br0" timeOffset="85170.8715">20471 2324 2451,'-24'19'3870,"14"0"645,2 8-2580,-1-3-258,12 2-645,-1-8-258,13 1-258,-1-18-129,9 1-129,-2-7 0,1-10 129,-4-9 0,-4-1 258,-5-1-387,-7-1 387,-4 4-516,-10 5 387,-5 0-387,-2 8 258,1 5-387,3 5 0,3 4 0,6 9 0,6 9-129,6 2-129,11 7 129,6 1 0,3 5 129,8 2-258,-3 8 258,0 6-258,-7 7 258,-7 4 129,-9 6 0,-8 1 258,-6-2 0,-13-6 129,-8-8-129,-5-11 258,-4-15-387,2-12 387,0-12-258,4-5-516,4-9 0,4-5-129,6-4-129,4-4-1161,12 9-2967,0 2-1032,10 9-129,-1 2 774</inkml:trace>
  <inkml:trace contextRef="#ctx0" brushRef="#br0" timeOffset="86074.9231">20620 3427 3354,'-10'0'4773,"4"29"-129,-3 3-2709,6 23-129,-6-2-774,9 13-129,-4-10-258,7 0-129,1-16-129,12-6-129,-4-19 0,7-7 0,0-8-129,4-15 0,0-10 0,-1-1 0,-1-13 0,-2-2 0,-3 3 0,-1 4 129,-5 2-129,-3 16 0,-7 16 129,0 0 0,8 24-129,-4 11 129,2 1 0,5 6-129,0-4 0,8-7 258,3-19-129,6-12 129,2-12-258,1-18 129,-1-13 0,-5-8-129,-1-6 129,-6-2-129,-6 2 0,-6 2 0,-6-1 0,-4 3-258,-2 8 0,-2-2-645,8 13-4257,1-6 258,-1 8-1290,2 0 129</inkml:trace>
  <inkml:trace contextRef="#ctx0" brushRef="#br0" timeOffset="88627.0691">22515 1237 2580,'-58'-140'4644,"58"140"-1161,-65-67 645,65 67-2838,-71 26-258,45 38-387,2 42 129,10 33 129,2 24-258,12 19 516,11 21-774,18 7-129,13-1-516,12-23 516,5-32-129,5-35-516,3-27 645,2-29-516,-1-41 645,2-30-129,-4-44 0,3-29-129,0-32 129,2-35 258,-1-34-129,-3-38 129,-7-3 0,-16 1-387,-14 12 258,-24 13-129,-13 24 0,-29 39-387,-25 31 129,-18 43-258,-15 28 129,-11 19-258,-6 13 258,4 10-387,14 17-1032,6 9-2580,29 15-645,14 13-129,20 2-774</inkml:trace>
  <inkml:trace contextRef="#ctx0" brushRef="#br0" timeOffset="89099.096">22611 1134 645,'-40'-33'3612,"40"33"645,-45 18-645,45-18-2193,0 0-387,11 58-129,-11-58-258,39 18 129,-39-18-129,45-11-129,-45 11-129,0 0 0,40-71-129,-40 71-129,0-54-129,0 54 129,0 0-129,0 0 0,-37-24 387,37 24-129,-8 60-258,8-1 516,4 18-129,5 9-387,5 6 387,0 1-258,-1-6 516,-4-11-516,-1-10 516,-8-17-774,-8-15 387,-8-14 0,-5-11 0,-8-2-516,-6-7-2451,7 2-1677,-2 3-645,11 12-387,3 7 0</inkml:trace>
  <inkml:trace contextRef="#ctx0" brushRef="#br0" timeOffset="89611.1254">22578 2123 4257,'-23'22'5160,"12"5"-387,2 9-387,7 7-3225,-2 1-516,5 0-387,4-11 129,8-11-258,2-11 129,6-6 0,-3-9 129,0-8-129,-2-10-129,-2-4 258,-3 3-387,-3 3 258,-5 5-129,-3 15-129,0 0 0,12 0-129,-7 9 129,2 8-129,5 4 258,3 2-258,-3 0 129,6-6-129,3-6 387,0-7-387,2-4 387,-1-7-129,-6-15 0,0-5 258,-4-8-258,-4-4 129,-4-5-129,-4-1-516,6 14-4128,-6 7-516,0 24-387,0 0-516</inkml:trace>
  <inkml:trace contextRef="#ctx0" brushRef="#br0" timeOffset="90459.1739">22561 3905 1161,'5'-67'4128,"-5"46"516,0 9-3096,2 25 387,-4 19-258,2 36-645,-6 18 258,2 39-129,-2 21-129,4 32-129,-1 14-258,4 16-387,3 5 0,2-3 129,4-14-387,2-14 129,2-20 0,-2-17-258,0-20 387,-2-15-258,1-19 0,0-25-387,4-6-387,-6-31-1419,7-21-2451,1-16-387,1-34-129</inkml:trace>
  <inkml:trace contextRef="#ctx0" brushRef="#br0" timeOffset="90939.2014">22526 3943 129,'103'-37'3999,"-30"20"-774,13 5-516,11-7-645,13 7-387,0-9-903,14 5 0,4-1-387,6 0-258,2 1 258,8 4 0,-9 4-258,6 7 0,-10 8 258,-3 13 0,-23 11 0,-5 15 129,-20 9 0,-20 19 0,-13 12 129,-16 17 258,-8 4-387,-15 18 387,-2 4-258,-9 21 129,-2 3-129,4 7-258,0-1 0,1-2-258,5-3-129,1-5-129,1-9-129,9-18-129,2-3-1806,3-21-2967,-20-19-258,-2-11-258,1-68 0</inkml:trace>
  <inkml:trace contextRef="#ctx0" brushRef="#br0" timeOffset="91279.2207">22699 6461 1032,'79'-14'4902,"-7"-8"258,20-3-258,9-11-3096,25 14-258,8-16-258,20 15-258,-1-9-129,8 14-129,-7-2-258,-6 8 0,-12 4-129,-6 1-516,-11 7-4515,-27 2-516,-31 1-129,-61-3-645</inkml:trace>
  <inkml:trace contextRef="#ctx0" brushRef="#br0" timeOffset="92083.2667">22947 4428 1806,'-31'-54'5160,"17"41"129,2 13-387,6 21-2580,-7 5-1032,11 25-129,-1 2-516,5 12-258,4 0 258,5 2-516,0-5 129,2-2-258,3-9-129,-3-11-129,1-5-516,-9-21-903,10-7-3225,-15-7-258,15-19-387,-7-13 129</inkml:trace>
  <inkml:trace contextRef="#ctx0" brushRef="#br0" timeOffset="92339.2814">23163 4303 2709,'11'-77'5418,"-11"77"-516,-16 0-258,-6 44-2580,-13-6-1161,3 21-258,-5 6-387,0 3 129,1-3-129,9-5-129,6-7 129,9-11-129,11-13 0,9-9 0,13-11 0,10-7 0,4-2-129,2-2-129,2-1 0,-3-4-774,3 7-3354,-12 1-645,-3 4-516,-5 2-258</inkml:trace>
  <inkml:trace contextRef="#ctx0" brushRef="#br0" timeOffset="92654.2994">23308 4698 2193,'-5'-35'5160,"-5"29"-258,-5 6 129,-12 0-2838,16 21-903,-12 1-387,12 7-129,1-4-258,10 2-129,0-11-129,11-4-129,6-10-129,9-2 129,2-9-129,2-6 258,-3-6-258,1 4 129,-9-4-129,-4 2 387,-3 10-387,-12 9 0,0 0 0,2 9 0,-2 11 0,-1 1-258,2 14 0,2-8-1677,5 7-2838,-1-1-387,3-7-387,1-4-258</inkml:trace>
  <inkml:trace contextRef="#ctx0" brushRef="#br0" timeOffset="93074.3234">23539 4749 4644,'-6'58'5547,"3"-10"-387,3 10-387,-4 0-3225,7 10-516,2-9-516,8-2-129,-3-11-258,3-10 0,2-13 0,1-9 0,-5-14-129,-2-1 129,-4-18-129,-5-6 129,-1-12-129,-4-2 0,-6-10-129,2-4 258,-2-6-129,3-3-129,-2 2 129,6 5-129,4 10 0,5 5 129,8 15-129,3 11 129,1 11 0,4 3 0,3 15 129,-5-1-129,-8 1 258,-2 2-258,-8-5 387,-2 1-387,-9-2-258,-7-5-387,8 3-4128,-14-2-129,8-2-774,-1 0-129</inkml:trace>
  <inkml:trace contextRef="#ctx0" brushRef="#br0" timeOffset="93403.3422">23857 4625 6063,'14'-38'5676,"-7"25"-387,-7 13-774,0 0-3741,10 0-2709,-10 0-2967,4 26-258,-4-4-387</inkml:trace>
  <inkml:trace contextRef="#ctx0" brushRef="#br0" timeOffset="93546.3505">23926 4786 4902,'8'0'5418,"8"-5"-387,-8 4-774,1 1-7869,-9 0-1161,14 0-387,-14 0-258</inkml:trace>
  <inkml:trace contextRef="#ctx0" brushRef="#br0" timeOffset="93915.3716">24164 4856 7353,'36'-31'5547,"-20"4"-258,5 0-258,-13-10-4128,10 3-129,2-5-516,-6 0 129,1-2-258,-6-1 0,0 3-129,0 6 0,-6 3 0,-2 6-129,4 11 129,-5 13 0,0 0 0,10 28 129,-7 7-129,-3 2 0,0 10 129,6 4-129,-4-2 129,3 2-129,3-4 0,-5-6-258,5 0-129,-3-11-774,8 12-1161,2-16-2709,-12-1-645,-3-7-258</inkml:trace>
  <inkml:trace contextRef="#ctx0" brushRef="#br0" timeOffset="94103.3824">24361 5038 4128,'0'0'5676,"-4"-6"-387,4 6-258,7-27-2838,8 25-1032,3-9-258,3 4-258,-21 7 0,60-17-258,-60 17-1290,78 1-3999,-78-1-258,0 0-516,31 23-645</inkml:trace>
  <inkml:trace contextRef="#ctx0" brushRef="#br0" timeOffset="102618.8694">16379 12330 3096,'-12'1'3870,"0"16"-774,12-17-903,-7 13-129,7-13-387,5 5-258,6-8-258,11 3-258,0-9-129,13 3 0,4-5-258,10 5 129,4-5-129,9 5-258,2-1 0,5 2 0,2 0-129,3 1-129,0-1 129,1-2-258,0 2 129,-4-5 0,-1 4 0,-4-7-129,-3 3 0,-8 1 0,-5 5-129,-8-1-258,2 10-2064,-12 1-1935,-8-4-516,-3 3-258,-10-5 259</inkml:trace>
  <inkml:trace contextRef="#ctx0" brushRef="#br0" timeOffset="120590.8974">15495 14715 3225,'2'-12'3741,"-2"12"-1419,8-8-903,-8 8-645,8-4 0,-8 4 0,11-4 0,-11 4-387,15 0 129,-6-4 129,5 6-258,-1-5 0,8 0 0,0-1-258,5 2 0,3-4-129,2 6 129,6-2-129,4 1 0,6-1 0,4 2 0,4 0 0,4 0 0,6 0 0,2 0 0,4 0 0,5 0-129,0 0 129,1 2 0,3-1 129,4 1-129,-1 3 129,7-3-129,4-1 129,7 3-129,0-1 129,5 0-129,2 1-129,4 1 258,3 1-258,-4-2 129,1 3 0,-6-3-129,0 1 129,-3 0 0,0-3 129,-4 1 0,-6-2 0,-2 1 0,-5-2 0,-3 4 0,-3 5-258,-9 0-3225,-8 4-903,-4 11-516,-17-4-258</inkml:trace>
  <inkml:trace contextRef="#ctx0" brushRef="#br0" timeOffset="128050.324">21257 715 129,'-35'-53'3741,"35"53"0,-45-43-2064,45 43-645,-63-27-387,24 24-387,-3 3-258,-6 2 0,-11 10-129,-6 6-258,-9 10-129,-4 0-129,-4 8 258,-5 3-129,-8 7-129,1 2 387,-3 14 129,4 6 129,-2 19 129,3 21 516,-5 12-129,2 18-516,3 2 645,2 21-774,7-10 774,-1 19-645,9-15 129,3 19-516,9-16 516,7 13-129,8-7-387,10 12 258,4-1-387,12-3 516,3-5-258,9-13 129,10 0-258,4-9 387,13-9-129,9-9 129,7-11 0,10-9-258,9-13 258,14-14-129,10-13-129,12-14 129,7-15-129,14-14 516,13-11-258,10-11 0,7-5-258,3-12 258,4-13 0,8-8 258,0-6 129,3-14 0,-1-9 0,-2-7 258,4-7-129,-1-10 0,0 0-129,-2-12 0,2 3-258,-2-1-129,-3-5-258,1 0-129,-5-5 0,1 5-387,-6-11-258,3 7-387,-10-15-516,-4-2 258,-9-6-258,3-5 775</inkml:trace>
  <inkml:trace contextRef="#ctx0" brushRef="#br0" timeOffset="128247.3353">23627 2545 645,'168'-333'1806,"-98"167"774,-20-20 387,-10 23 0,-25-8-387,-7 25-645,-19 4-645,-6 23-774,-21 15 129,-13 16-903,-12 16 258,-9 7-516,-4 5 129,-17 1-129,-3 8-129,-18 0-129,-4 6 258,-10 11 258,-12 7-258,-16 12-258,-10 15-3354,-8 11 129,-18 10 0</inkml:trace>
  <inkml:trace contextRef="#ctx0" brushRef="#br0" timeOffset="129470.4052">23872 2294 2967,'-90'95'4257,"48"-20"-2064,10 16-645,8 7-387,11 4-258,11 5-387,12-3-129,10-3-387,14-9-129,10-17-129,6-12-387,13-12 129,11-18 0,2-13 129,8-21 129,-8-14 129,5-23 129,-19-21 129,4-22 516,-15-26-129,0-10 258,-22-20 0,-6 0-129,-10-21 129,-8 6-129,-5-13-387,-10 23 387,-13-5-645,-19 23 258,-9 3-129,-16 27 258,-5 17-645,-12 42 0,9 35-645,-13 22-1548,4 45-2193,4 21-129</inkml:trace>
  <inkml:trace contextRef="#ctx0" brushRef="#br0" timeOffset="130146.4438">24653 1334 1,'-16'201'644,"12"-63"-128,4-5-258,3 24 0,11-24-387,9 18 129,-1-38-387,16-6 387,7-32-258,6-9 258,3-26-258,8-13 387,-9-20 129,5-19 387,-6-22 0,-3-26 387,-1-15-129,-5-37 129,-2-6 387,-3-32-774,1-7 0,-7-23-387,-30 19 387,-2-16-387,0 26 387,0 7-258,0 25 258,0 13 0,0 28 387,0 18 258,-27 21-645,-37 15-645,10 17-3354,-32 12-387,-10 24-645</inkml:trace>
  <inkml:trace contextRef="#ctx0" brushRef="#br0" timeOffset="138178.9033">22254 8464 2709,'-19'-71'3999,"0"38"-1419,-2 1-1032,-8 4-516,-3 5-516,-8 10-129,-7 9-258,-7 4 0,-2 17 0,-6 12 0,-4 12-258,-2 10 258,4 14-129,4 7 129,8 13 0,10 5 129,16 9-129,13 1 0,11-2 129,15-1-129,15-5 129,13-10 129,12-7-258,8-17 258,9-12-258,4-14 129,4-15-129,0-17 258,3-13 0,-5-20 0,0-12 129,-9-17-129,-1-12 258,-11-12-129,-4-5-129,-16-6-129,-9 1 0,-11-2-258,-15 6 129,-14 5 0,-17 10-129,-12 11 129,-16 13-129,-12 14 129,-14 16-258,-6 25-1290,-8 17-3096,-8 17-387,-4 20-516</inkml:trace>
  <inkml:trace contextRef="#ctx0" brushRef="#br0" timeOffset="139609.9851">17886 9162 516,'-85'0'1677,"40"3"-387,1 6-387,3 2 0,-2 3-258,4 7 258,-1 5 0,6 11 258,-2 4-129,6 13-129,-2 7 0,7 8-258,4 7 0,7 8-258,8 3 0,6-2-387,14 5 129,13-2-129,15-8 0,11-4 129,15-11-129,12-7 0,8-12 129,6-10-129,-1-21 0,2-15 129,-3-12-129,-1-22 0,-13-17-129,-3-12 129,-9-19 129,-8-9-129,-12-8 129,-10-2 129,-18-3 129,-7 4 129,-16 0 129,-18 8 0,-21 4-129,-11 18 0,-17 10-258,-13 11 129,-13 16-258,-13 12-1032,0 20-3096,-3 13-645,-6 18-258</inkml:trace>
  <inkml:trace contextRef="#ctx0" brushRef="#br0" timeOffset="144542.2673">23181 16368 3354,'73'-2'3999,"-31"-6"-2193,12 8-258,6 0-774,9 0 0,-3 0-258,12 0 129,-5 0-129,4 0 129,-2 0 129,7 0-129,-15 0 129,7 0-258,-16 0 0,-4 0 129,-17-3 0,3 3-387,-18-1 0,-3 1 0,-19 0-129,8 0 0,-8 0 0,-9 0 0,9 0 0,-12 0-129,5 1 0,-3 0 0,10-1-129,0 0 129,0 0 0,0 0-516,10 12-2451,-10-12-1806,0 0 129,-17 7-645</inkml:trace>
  <inkml:trace contextRef="#ctx0" brushRef="#br0" timeOffset="152274.7096">20282 17062 1,'3'-12'3869,"-3"12"388,14 0-2322,-5-5-516,8 5-387,-2-2-129,9 2-258,3-3-258,6 3 258,4-4-258,8 4 0,6-3 0,7 3 0,7-7-129,11 1 0,8 0 0,9 3-129,7-4 0,7 2-129,4-2 129,6 0 0,2 4 0,5 3 0,4 0 258,1 0-258,-1 1 0,4 4 0,-2-1 129,-1 3-129,-5-2-129,-4-1 129,-6 1-258,-8 0 129,-9-5-129,-12 0-387,-2 8-2193,-15-3-1935,-27 2-645,-19 9 258</inkml:trace>
  <inkml:trace contextRef="#ctx0" brushRef="#br0" timeOffset="155280.8814">12926 17974 4644,'-9'32'5547,"9"-32"-258,0 0-516,28 12-2580,8-20-1290,-2-1 387,17 4-645,7-2-129,5 5-516,3 3 0,3-12-387,-1 3-4773,-13-1 258,-10 5-1032,-8 3 0</inkml:trace>
  <inkml:trace contextRef="#ctx0" brushRef="#br0" timeOffset="155538.8962">13102 18090 5676,'0'0'5676,"0"0"258,0 0-516,0 0-3354,79 8-903,-29-16-516,12 1-387,5 11-1161,-6-12-4128,-1-1-516,-7-7 0,-6-16-774</inkml:trace>
  <inkml:trace contextRef="#ctx0" brushRef="#br0" timeOffset="155861.9147">13425 17756 6708,'-9'-2'5805,"9"2"-645,16 0 129,2 0-3870,18 3-387,1 10-129,9 3-516,-1 1 0,1 0-258,-4 0 258,-9 7-387,-33-24 129,37 66-258,-37-66 0,-3 82 129,-16-30 0,19-52 0,-55 93-129,55-93-129,-41 90-3741,41-90-1419,0 0-258,-38 33-645</inkml:trace>
  <inkml:trace contextRef="#ctx0" brushRef="#br0" timeOffset="156274.9383">14244 17585 8385,'-7'-16'5547,"7"16"0,-2 28-258,9 22-4644,8 7-129,4 8-774,-3 18 645,1-16-258,0 1-258,-5-1-258,-1 1-1032,-11-5-2322,0-63-1419,0 67-129,0-67-774</inkml:trace>
  <inkml:trace contextRef="#ctx0" brushRef="#br0" timeOffset="156494.9509">14241 17907 2967,'-33'-202'5160,"26"87"-1161,-2 16-1032,17 13-258,-3 0-516,23 28-129,-7 21-645,14 25-258,-1 13-516,5 21-258,-7 4-129,-6 14-129,-12 13-129,-7 13 0,-9 5 0,-13-6-645,2 3-3870,-11-1-645,0-2-387,6-14 0</inkml:trace>
  <inkml:trace contextRef="#ctx0" brushRef="#br0" timeOffset="157065.9835">14587 17873 9159,'10'-4'5418,"-10"4"-387,-14-1-1290,-11 2-2709,5 11-387,-5 0-516,6-1 0,0 2-129,7 4-387,8-4 387,4-13-645,14 6 645,5-9 0,6-2 0,3-4 129,2-16 129,0 1 258,-8 7-258,1-7 516,-10 15-387,-1 3-129,-12 6 129,7 10-645,-7 22 387,-3-7-387,3-25 258,0 62-258,0-62-129,14 69-516,-14-69-774,0 0-774,67 51-1548,-67-51 645,54 0 387,-39-2 774,11-27 1032,-12 15 516,-14 14 1290,28-29 1935,-28 29 774,0 0-129,0 0-903,0 0-903,0 0-387,25 59-129,-25-59-387,0 0 0,0 0 129,11 16 387,-11-16-516,0 0 129,-6-19 0,6-3-516,-4-8 258,4-3 0,0 3-258,0-2-258,10-1 0,-2-5-1935,8 17-3225,0 0 129,3 5-774,-3 4-516</inkml:trace>
  <inkml:trace contextRef="#ctx0" brushRef="#br0" timeOffset="157454.0058">15176 17170 8385,'18'32'5805,"-15"46"-258,0 23-129,-3 4-4644,0 11-774,0 17 258,0-17 0,0-12-129,0-25-129,0-21 0,0-58 0,0 0 0,5 49 516,-5-49-516,0 0 0,5-46 0,-5 24-387,0-16 258,0 7 129,0-1 0,2-6 129,7 11-129,6 7 129,2 6 258,10 11 129,0 3-387,3 11-516,-30-11 516,51 69 0,-51-69-258,36 49-516,-36-49-3096,27 50-1806,-27-50-129,0 0 387</inkml:trace>
  <inkml:trace contextRef="#ctx0" brushRef="#br0" timeOffset="157607.0145">15431 17408 10062,'-7'-17'5289,"7"17"-5289,-10 12-129,1-11-5160,9-1-645</inkml:trace>
  <inkml:trace contextRef="#ctx0" brushRef="#br0" timeOffset="158162.0463">15650 17161 8514,'11'-87'5805,"-6"75"-516,3 17-129,-3 27-4515,4 35-129,-3 22-387,2 19 258,-4 3-387,-1 0-516,0-10 645,-3-8-645,-4-14 516,0-18-516,1-4 774,1-39-516,2-18 387,-5 26 387,5-26-387,-3-11 387,3-10-774,0-16 645,1-24-774,6 6 258,4-7 0,6 7 0,6 14 0,5 27 387,3 14 258,-1 24-645,-3 23 516,-4 5-645,-7 7 645,-5 1-387,-6-9 0,-5-51-774,11 57-3741,-11-57-387,0 0-645,0 0-129</inkml:trace>
  <inkml:trace contextRef="#ctx0" brushRef="#br0" timeOffset="158327.0558">15941 17365 8385,'-7'-17'5547,"7"17"-387,0 0-645,5 6-4386,11 2-3354,-6 1-1677,2 4-387,1-1-774</inkml:trace>
  <inkml:trace contextRef="#ctx0" brushRef="#br0" timeOffset="158550.0684">16076 17648 5547,'21'121'5289,"-15"-74"0,3-5-645,-9-20-2322,10-7-1677,-2-4-129,5-11-1032,2-9 774,0-15 387,1-1-903,0-12 903,-5-4-774,-3-4 645,-8-1-774,-3 12 903,-8 8-903,-8 12 129,-2 13-258,-7 8-1290,8 25-3225,-2-1-516,6 10 0,4-2-387</inkml:trace>
  <inkml:trace contextRef="#ctx0" brushRef="#br0" timeOffset="158847.0854">16248 17776 6063,'49'-41'5676,"-26"28"-387,-11 7-774,4 10-2838,-12 8-516,2 5-516,-2 25-258,1-14-129,1-6 258,3-5-387,2-6 258,6-11-387,1-11-258,5-12 129,1-20 129,4-2-129,-4-3 0,-2 2 258,-4 3-129,-3 14 129,-4 21 0,-4 22 258,-5 28-129,1 3-645,1 18-516,-8 2-4128,8 3-387,-1-17 0,10-17-903</inkml:trace>
  <inkml:trace contextRef="#ctx0" brushRef="#br0" timeOffset="158987.0934">16834 17974 9417,'44'60'5676,"-44"-60"-129,8 57-774,-8-57-7998,3 82-1290,-3-82-1290,0 0-387</inkml:trace>
  <inkml:trace contextRef="#ctx0" brushRef="#br0" timeOffset="159454.1202">17358 17178 6966,'-5'-24'5805,"-7"36"-774,7 37 129,2 24-4515,3 34-645,0 13 387,4 1 0,2 2-129,2 5-129,2-11-129,-3-27-387,5-19 129,-12-71-258,27 61-2838,-27-61-2193,30-4 0,-11-33 0</inkml:trace>
  <inkml:trace contextRef="#ctx0" brushRef="#br0" timeOffset="159722.1356">17596 17242 5805,'-10'-18'5547,"-4"43"-258,-10 19-645,-1 26-3096,-10 8-903,-2 12-129,-2 13-129,-1-8 0,4-12-129,6-5-129,12-8 129,18-70 0,-3 86 0,3-86-129,45 25 0,-3-25 129,4-6-387,5-14-387,2-2-258,-11 5-1806,-6-2-2838,-10-3 129,-6 16-774,-12-2 388</inkml:trace>
  <inkml:trace contextRef="#ctx0" brushRef="#br0" timeOffset="160026.1529">17641 17868 6966,'23'-10'5160,"-19"25"258,3 11-774,-7-26-3096,10 51-903,-10-51 129,8 68-387,-8-68-129,14 53 129,-2-50-387,6-3 258,2-22-258,5-5 0,3-16-258,2-8 387,-2-19-258,-2 24 129,-5 14-129,-6 23 516,-6 5-258,-9 4-774,7 34 516,-7 6-1677,0 13-3354,0 0-645,0-53 129,3 68-903</inkml:trace>
  <inkml:trace contextRef="#ctx0" brushRef="#br0" timeOffset="160327.1702">18144 18033 774,'29'-73'4902,"-22"44"774,-5 8-516,-1 9-2193,-17 7-1290,2 9-774,14-4-129,-46 66 129,46-66 129,-39 86-516,39-86-129,-16 66-516,16-66 387,0 0 258,0 0-387,55 9-387,-29-30 129,0-6-387,-3 3 645,-3 2-387,-7-4 258,-3 12-258,-5-2 387,-5 16-387,0 0 258,0 48-1419,0-48-3999,8 64 129,-8-64-903,0 0 387</inkml:trace>
  <inkml:trace contextRef="#ctx0" brushRef="#br0" timeOffset="160874.2013">18483 17938 6966,'0'0'5289,"0"0"258,0 0-903,12 71-3999,-12-71-387,13 98 129,-8-39-258,-1 8 129,-2-8-129,-2 10-129,0-69 645,1 62-774,-1-62 0,0 62 258,0-62-129,0 0 0,0 0 0,3-62 0,-3 11 0,-3-8 0,-4-27 129,3-12-645,-1 1 258,3-7 0,2 20 387,4 16-387,6 34 258,5 5 0,7 29-387,-2 31 774,-1 12-645,-4 1 645,-5 7-903,-8-14 516,-4-9-387,-6 26-1548,8-54-2838,-37 31-774,19-25 516,6-6-644</inkml:trace>
  <inkml:trace contextRef="#ctx0" brushRef="#br0" timeOffset="161318.2268">18799 17815 5289,'29'-8'5676,"-29"8"-774,-1 8 258,1-8-3612,-29 51-903,29-51 0,-37 65-387,37-65 258,-30 73-903,30-73 903,-11 57-516,11-57 129,0 0 129,0 0-258,41 49 258,-41-49-129,40-7 387,-40 7-387,36-22-258,-26-1 129,-10 23-516,0 0 516,5-18-129,-5 18 129,0 0-645,0 0 645,-25 6 258,25-6-258,0 0 258,0 0-129,0 0 129,0 0-258,-4 49 645,4-49-645,0 0-258,0 65 387,0-65 129,0 0-258,-24 62 0,24-62 0,0 0 0,-46 55-258,46-55-258,0 0-3741,-41 37-1290,41-37-129,0 0-645</inkml:trace>
  <inkml:trace contextRef="#ctx0" brushRef="#br0" timeOffset="161690.2481">19077 17996 4257,'19'-45'6063,"-19"25"-645,-4 8-645,-16 12-3096,20 0-645,-42 29-645,42-29 0,-50 61-258,50-61-258,-36 52 387,36-52 387,0 0-645,7 32 258,17-34-258,5-11-387,4-25 387,0 8 387,-2 1-387,-6-4 129,-7-4 0,-4 28-258,-14 9 516,0 0-258,0 0-258,0 57-1419,0-57-3483,7 56-774,-7-56 0,27 41-129</inkml:trace>
  <inkml:trace contextRef="#ctx0" brushRef="#br0" timeOffset="162015.2667">19359 17858 6837,'0'0'6063,"0"0"-1290,-10 22 258,0-15-3870,10-7-387,-19 87-516,19-87 0,0 83-387,0-83 0,34 43 129,-34-43-1935,67 3-2580,-24-32-1032,-4-1-387,1-9 129</inkml:trace>
  <inkml:trace contextRef="#ctx0" brushRef="#br0" timeOffset="162210.2779">19630 17227 7611,'-17'104'5934,"11"-11"-258,5 12-1032,-10 0-3354,11-4-645,3 18-387,-2-13-516,6-14-258,-8-5-3612,1-87-1290,15 67 0,-15-67-774</inkml:trace>
  <inkml:trace contextRef="#ctx0" brushRef="#br0" timeOffset="162442.2911">19831 17829 3999,'15'-101'6192,"-18"62"-903,-8 24-258,-16 15-3225,7 17-903,-8 17 0,-3 15-1161,-2 6 774,1-3-903,32-52 1032,-44 95-258,44-95 129,-13 53-129,19-40 0,22-10-258,10-3-129,12 0 0,17-3-4386,-6-13-903,2 3-774,-2-2-387</inkml:trace>
  <inkml:trace contextRef="#ctx0" brushRef="#br0" timeOffset="162818.3126">20592 17845 7353,'-6'-50'5934,"-9"36"-774,-5 14 0,-11 5-4515,-1 19-1032,-2 11 903,34-35-1161,-65 91 903,42-37-516,12 1 516,11-55-258,17 64 129,-17-64 903,82 38-1032,-25-38 516,8 0-1032,-6-7-1290,-1-18-3483,-11 13-516,-10-1 0,-37 13-129</inkml:trace>
  <inkml:trace contextRef="#ctx0" brushRef="#br0" timeOffset="163016.3239">20430 17982 7353,'17'3'5934,"-17"-3"-1161,53 0 516,-19 0-4515,17-4-5676,-1-5 387,5-6-1290,1 2-774</inkml:trace>
  <inkml:trace contextRef="#ctx0" brushRef="#br0" timeOffset="163346.3428">21335 17661 8127,'-2'30'5934,"2"13"-1161,-3 10 387,-1 16-4257,-8 14-129,6 10-516,-4-5-129,0-27-645,6 6-387,-8-5-645,12-62-3870,0 0 0,0 0-774,0 0 130</inkml:trace>
  <inkml:trace contextRef="#ctx0" brushRef="#br0" timeOffset="163878.3733">21498 17624 4644,'18'-101'6063,"-18"101"-903,0 47-1290,-14 16-1161,10 15-2064,-9 14 258,3 7-258,-1-7-129,4-3-774,7-27 258,0-62 516,5 65-1161,-5-65 258,0 0-1161,28 50-645,-28-50 129,0 0 258,30-63-258,-31 24-129,1-7 645,-4-19 129,-2 0 774,-2-20 1032,-4 0 129,7 7 774,-10 9 129,13 8 516,-8 13-258,12 24 387,-2 24-129,12 22 0,-6 26-387,15 11-1290,-2 8 645,6 0-1032,-1-6 774,3-7-903,0-16 774,-27-38-1032,57 60 645,-28-55 516,-2-2-516,-27-3 0,51 21 0,-30-21-129,-6-12 129,-3-19 645,-4-27-903,-8-2 0,0-22-129,0-32 774,-5 14-903,0-1 774,2 6-645,1 15-129,2 37-258,-6 18-3096,6 25-1419,0 16-645,0 15-258</inkml:trace>
  <inkml:trace contextRef="#ctx0" brushRef="#br0" timeOffset="164486.4081">21468 17648 4128,'2'-99'5418,"0"58"-258,3 22-129,-5 19-3225,0 29-516,-6 23-387,-1 17-1032,-10 10 645,-1 1 0,-5 19-129,0-17-129,3-2 0,1-27-258,19-53-129,-22 85 1032,22-85-774,0 0-129,0 0 0,0 0 0,43-6 129,-25-32-903,0 0 903,1-26-129,-3-22-258,-5 2 129,-2-2-129,-4-3 0,-4 7 0,-1 17 774,0 6-774,-1 33 129,-3 41 129,-2 36 0,2 11 129,-2 15-903,5 18-1290,-8-8-3354,7 2 0,-4-21-903</inkml:trace>
  <inkml:trace contextRef="#ctx0" brushRef="#br0" timeOffset="164982.4363">21426 17506 5676,'-5'-13'5418,"5"13"-258,15 7-387,6 34-3612,2 8-129,10 9-387,-5 9 258,5 1-1290,-1 7 1032,2-11-387,-3-5 258,-31-59-387,62 68-129,-62-68-258,56 36 387,-56-36 258,48 30-387,-25-30 0,-8-17 0,-2 7-645,-3-9 645,-6-10 258,-2 6-516,0-31 645,-6-33-645,-2 10 129,-2-16 0,2-6 516,2-5-645,3 7 0,1 0 129,0 19-258,5 25 258,1 19-387,1 19 129,-7 15-387,13 23-1419,-13 6-2838,3 9-387,-3 1 0,5 9 2064,-10-9 1807</inkml:trace>
  <inkml:trace contextRef="#ctx0" brushRef="#br0" timeOffset="165178.4476">21908 17411 258,'-2'14'4902,"2"-14"129,0-8-129,0-18-2451,12 1-1161,-10-5-516,7 1-387,-6 7 0,1 2-258,-4 2 0,0 18 0,0 0 129,-10 12 0,0 22 0,0 18 387,-4 21-387,2 12 129,-2 9 0,2-2-387,9 13-3096,-5-16-1935,5-10-258,2-23-645</inkml:trace>
  <inkml:trace contextRef="#ctx0" brushRef="#br0" timeOffset="165982.4935">22201 17479 6708,'0'12'6063,"-4"20"-774,4 20-129,-4 2-3483,4 11-1548,0 7 387,0-2-774,-1 10 645,1-9-258,-1-18 129,1-53-129,-1 81-258,1-81 774,0 0-516,5 61 258,-5-61-516,0 0 129,0 0-129,0 0-129,0 0 129,18-51 129,-18 51-129,0-33 258,-3 16-258,-1 6-645,1-10 645,2 4 0,0-6 0,0-1 0,1-23-258,0-4 258,2-13-258,1-5 1032,-2-6-774,-1 1 0,0 6-129,2 14 129,-9 25 258,7 29-129,-13 12 258,5 33 129,3 22-129,1 10-516,-1 4 516,1 0-774,3 9 774,1-13-258,0-17 258,0-10-645,0-50 387,7 69 645,-7-69-645,0 0 645,0 0-645,0 0-129,33-7 0,-26-25 258,-2-11-129,-2-5 0,-1-17-516,-2-17 387,0-2-258,0 2 129,-2 4-129,2 6 129,-3 19 0,1 23 258,2 30 258,-6 44 0,4 19 258,0 13-1032,-1 17 1032,0 0-258,1 3-129,0-16-258,2-7 129,0-73-516,1 78-1032,-1-78-2451,0 0-1290,16 53-516,-16-53-258</inkml:trace>
  <inkml:trace contextRef="#ctx0" brushRef="#br0" timeOffset="166306.5122">22206 17676 4386,'-28'-100'5031,"19"59"0,4 4-387,7 0-3096,0 1-645,12 6-387,4 2 0,9 4-129,4 0 0,7 7 0,4 8 0,5 9 258,-2 9-387,2 10 129,-7 10-129,-1 8-129,-11 5 129,-10 8-129,-12 3-129,-8-3 258,-17 2-258,-11-7 258,-7-7-258,-4-10 129,-4 1-387,3-12-258,9 3-3096,1-9-1677,10-6-387,8-5-645</inkml:trace>
  <inkml:trace contextRef="#ctx0" brushRef="#br0" timeOffset="166539.5254">22895 18334 4773,'11'51'258,"-11"-51"-258,0 0-129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59:05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17822 4053 3612,'-54'168'5547,"27"-48"-387,-5 22-258,14 38-3999,-7 77 0,19-11-387,6 24 129,12 20-387,13 9-129,11-4 0,10-11 0,5-22-129,7-76-258,-7 12 0,-1-33-387,-12-34 129,-8-30-387,-17-39-903,-2-25-3096,-11-18-258,-11-20-129</inkml:trace>
  <inkml:trace contextRef="#ctx0" brushRef="#br0" timeOffset="512.0293">17787 4422 516,'-43'-164'4644,"18"99"387,5 15-516,4 12-3612,16 1 0,26 11-516,23-3-258,30-2-129,31-1-258,22-6 129,29-6-387,19-3 387,17-3-258,9-4 258,8 7 0,0 2 129,0 7 0,-1 2 0,-3 10 129,-2 7-129,-6 15 0,-9 12 129,-7 16-258,-7 20 129,-15 19 129,-9 17-129,-20 28 0,-15 18 0,-18 22 129,-20 16 0,-18 20 258,-19 20 129,-15 15 0,-12 21 0,-10 0 387,-5 8-387,-5 0 0,0-2 0,0-8 0,1-13-387,1-20-516,0-29-1032,5-20-3354,3-25 0,-7-39-516</inkml:trace>
  <inkml:trace contextRef="#ctx0" brushRef="#br0" timeOffset="872.0498">18311 7602 1548,'-77'75'4515,"72"-59"387,35-6-516,25-10-4128,38-12 258,33 2 258,27-14-129,30 3 0,19-8 129,21 5-129,12-2-129,18 8-129,9-1 0,7 1-129,4-2-258,-2 2 0,-1 3-645,-17-2-3741,-10-5-387,-20-2-645,-32-8 129</inkml:trace>
  <inkml:trace contextRef="#ctx0" brushRef="#br0" timeOffset="1452.0829">18658 3938 2193,'-52'26'5547,"32"15"0,3 18-387,6 26-3483,0 30-903,11 43-258,0 37 129,2 43-387,6 34-129,2 26 0,2 15-129,3 6 0,7-9 258,0-14-387,7-27-129,-2-40-645,12-22-2580,-4-44-1419,3-45-258,-2-41-516</inkml:trace>
  <inkml:trace contextRef="#ctx0" brushRef="#br0" timeOffset="1772.1012">19478 3883 5676,'8'149'6192,"-17"15"-903,-9 53-516,-8 41-4515,2 54-129,11 32 129,2 12-387,9-1 258,3-23-387,11-34 129,8-37-129,6-41-387,-3-44 129,4-31-258,-10-48-1290,5-37-2838,-6-44-129,2-40-258</inkml:trace>
  <inkml:trace contextRef="#ctx0" brushRef="#br0" timeOffset="2044.1168">20023 4017 3483,'21'-120'5934,"-21"120"-516,0 67-387,0 57-3741,-7 63-387,3 52-516,-4 50-129,2 32-387,2 28 0,0-3-129,2-13 129,2-32-387,5-43 258,-3-36-129,11-42-387,-5-47-903,6-39-3225,5-36-258,0-49-258</inkml:trace>
  <inkml:trace contextRef="#ctx0" brushRef="#br0" timeOffset="2308.132">20816 3831 2322,'55'-229'5418,"-40"183"129,-15 46-774,20 65-2838,-20 63-645,0 118-129,0 14-516,3 56-387,4 48-129,-1 21-258,9 7 0,0-20-516,7-27 0,-1-95-903,14 0-2709,-5-47-774,-1-57-387,-5-46 0</inkml:trace>
  <inkml:trace contextRef="#ctx0" brushRef="#br0" timeOffset="2772.1585">17918 4927 1161,'23'-4'4902,"20"-6"0,27-2-129,20-3-3999,25-3 0,29 0-129,17-7 129,25 2-258,18-6-129,20-1 129,15-5-387,11 2 129,10-4-387,-5 2 387,-8 0-387,-8 3-129,-15 10-1290,-23 0-2967,-33 5-516,-29 5-258</inkml:trace>
  <inkml:trace contextRef="#ctx0" brushRef="#br0" timeOffset="3112.1779">17827 5746 4644,'45'12'5547,"34"-21"-258,37-15-516,30-5-4386,37-4-129,27-3 0,28-6-129,55-1 129,-16 0-129,5-1-129,5 2 0,-6 0 0,-9 5-129,-19-4-258,-19 12-387,-67-7-1677,4 12-2451,-31 9-387,-40 4 0</inkml:trace>
  <inkml:trace contextRef="#ctx0" brushRef="#br0" timeOffset="3396.1941">17837 6734 5160,'-63'70'5805,"86"-59"-516,44-14 0,33-14-4257,35-8-774,35-13 129,27-5-129,24-6-129,17-5-516,20 5-258,-3-7-1677,10 4-2451,-12 7-645,-13 6 0</inkml:trace>
  <inkml:trace contextRef="#ctx0" brushRef="#br0" timeOffset="3780.2161">17880 7445 7482,'18'8'5805,"25"-12"-258,32-12-387,35-10-4773,34-2 129,37-8-129,30-4-258,26-3-129,23 3 0,15-1-258,5 4 129,7 2-516,-3-8-1161,5 7-3483,-2-6-129,-7-3-516,-5-8 1</inkml:trace>
  <inkml:trace contextRef="#ctx0" brushRef="#br0" timeOffset="4664.2667">22294 3987 4773,'-8'-78'5418,"21"39"-387,12 0-516,8 10-4515,8 19 129,6 13 258,-1 26-258,-7 27 258,-8 28-258,-11 23 129,-13 26-129,-7 10 516,0 10-516,0 1-129,3-9 0,9-14 0,11-24 129,7-20 129,10-21-129,-1-16-258,4-16 258,-8-12-129,-7-5 129,-9-4-129,-10 4 0,-4 7 0,-5 16 0,-6 14 129,-3 23 0,-1 24-129,-4 23 129,5 20 0,4 16-129,5 9-258,5-2-1032,19 15-1677,0-17-1806,1-11-516,-2-21 2580,5-9 1548,-14-29 645,-12-23 645,-7-14 1290,-27-35 2193,-9-21 1419,-9-15-258,0-17-2838,-14-22-2193,4-11-3870,2-12-774,8 0-645,2-13 0</inkml:trace>
  <inkml:trace contextRef="#ctx0" brushRef="#br0" timeOffset="5068.2898">23105 5039 7611,'11'29'5805,"-11"14"-387,3 16-387,-3 10-4902,7 2 0,5-6 0,4-15-129,1-22-129,7-20 129,8-19 0,2-25 129,1-12-129,3-9 387,-1-1-258,-3 10 129,0 19 129,-2 23 0,-9 22-258,0 22 129,7 33-1548,-2 4-3870,8 10-258,-2-3-645,2-5-516</inkml:trace>
  <inkml:trace contextRef="#ctx0" brushRef="#br0" timeOffset="6032.345">18036 8201 5805,'43'123'5547,"-14"-54"-387,4-2-387,4 6-4128,8-10-258,7-7-129,2-10 0,-3-12-129,-4-10 0,-3-12 129,-6-12-258,-5-12 129,-1-17-129,0-15 0,3-12 0,6-18 0,12-9 0,8-5-129,11 4 258,10 6-129,7 11 0,7 17 0,7 23 0,0 23 0,0 17 0,-4 20 0,-2 10-258,-3 4 387,-1-1-129,-1-5 0,-2-12 0,1-16 0,-3-11 0,2-12 129,-1-16 0,2-7-129,-6-8 0,-4 2-129,-3 3 258,-5 11-258,-3 10 129,-2 15 129,-4 15-258,-3 14 258,0 12-129,1 5 0,1-5-129,3-3 258,2-15 0,4-14 0,4-13 129,1-21-129,4-14 0,2-9-129,-3-2-258,-9-4-3096,0 11-1677,-14 11-387,-14 11-516</inkml:trace>
  <inkml:trace contextRef="#ctx0" brushRef="#br0" timeOffset="6452.369">20599 8950 8385,'-52'-11'5805,"38"12"-516,4 12 0,10 12-4773,7 14-258,12 9-129,6 1-129,5 1 129,3-4-129,-1-7 0,1-17-129,-3-15 258,-1-9-129,-3-20 0,-2-11 0,-4-7 0,-1-8 0,-3-3 0,2 8 0,2 6 0,0 16 0,3 15 0,-1 14 0,4 19 129,-1 16-258,9 6-129,8 16-1419,-1-14-3354,10-5-387,-2-14-387,4-13-258</inkml:trace>
  <inkml:trace contextRef="#ctx0" brushRef="#br0" timeOffset="29484.6864">1979 11116 903,'-4'-9'3096,"4"9"258,6-21-2193,4 7-516,4-1-387,-1 1-129,3 1-129,0 7 0,-1 6 258,-4 0-258,1 15 258,-4 0 129,3 14 387,-6 2 0,5 15 258,-7 8 0,4 16 129,-5 10 129,3 20-258,-5 17-129,0 24 0,0 12-258,0 16 0,-2 13-129,2 16 0,0 10-129,6 12-129,4 5-258,5 9 0,0 5-129,-5 9 129,2 8-258,-2-2-129,0-4 0,0-7 0,-5-7 258,-2-14 0,2-8 0,2-24-129,3-13 129,-2-19 129,-2-25 0,-1-26-258,2-16-516,-7-43-1548,0-26-2064,0-22-129,-7-41-129</inkml:trace>
  <inkml:trace contextRef="#ctx0" brushRef="#br0" timeOffset="30031.7177">2246 10802 903,'-10'3'4386,"-1"40"387,6 23-516,0 41-2064,-2 23-903,7 37-129,2 26-258,3 33-387,-2 10 0,7 24-258,-2 12 129,4 7 0,-5 2-129,6 9-129,-3-1 129,-1 8-129,1 0-129,1-5 0,1-7 0,2-10-129,1-19 0,1-25-774,14-15-3225,-2-23-774,-1-34-258,-4-11-258</inkml:trace>
  <inkml:trace contextRef="#ctx0" brushRef="#br0" timeOffset="32443.8557">7418 13552 1548,'22'-11'4128,"-6"0"258,11 6-387,10 2-2580,3-4-387,14 7-387,5-2-258,10 2 0,5-1-129,10 1 0,3 0-129,10 0 0,4-1 0,5-2 0,9-2 0,6-2 0,4-1 0,6 1 129,2-2 0,3 3 0,3-1-129,5 6 129,-6 0-129,3 2 129,-2 3-258,1 5 129,-3 0-129,-3 2 0,-2 2-129,-3 0 129,-2-2 129,-7-5-258,-8 0 129,-3-2 129,-7-3-129,-5-1 0,-12 1 0,-7-1 0,-12 8-258,-11-3-2451,-14 11-1935,-10 6-258,-31-5-258</inkml:trace>
  <inkml:trace contextRef="#ctx0" brushRef="#br0" timeOffset="37019.1172">12907 13433 645,'-27'-4'3741,"27"4"387,-15 0-903,15 0-1677,0 0-258,0 0-129,21-6-258,0 6-129,10 3-129,4 1 129,13 5-258,7-1-258,8 2-129,6-3 0,12-4-129,4-2-129,6-1 129,7-2 129,3-2 0,3-7 129,9 7 129,3-9 0,6 9 0,1-1 129,13 3-129,-3 0 0,12 2-129,4 0-129,9 0-129,7 0 0,6 0 0,5 0-129,3-3 129,1-1-129,4-5 129,-1 1 0,-3-2-129,0 0 129,-2 1 0,-2 1 129,2 7-129,0 0 129,-2 1-129,-2 10 129,2 3-129,-6 3 129,-9 1-129,-4 3 0,-11 3-129,-9-4 0,-9 1 0,-11 2-258,-16-10-1419,-6 4-2838,-13-3-387,-14-3-645,-14 4 388</inkml:trace>
  <inkml:trace contextRef="#ctx0" brushRef="#br0" timeOffset="52035.9763">14988 13623 774,'-7'15'3999,"-1"5"129,7 21-258,1 0-2709,-3 2-387,7 13 129,1 3 0,3 16-387,-2 6 129,3 19 129,-4 8-258,1 15-129,-5 6-129,0 10-258,-1 3 0,-2-1 129,-3-4-129,-3-6 0,2-12 0,-1-13-258,2-2-129,-3-28-2580,6-4-1419,2-13-516,0-19-129</inkml:trace>
  <inkml:trace contextRef="#ctx0" brushRef="#br0" timeOffset="52335.9933">14831 15545 4644,'0'0'5160,"8"17"-387,-2 12-129,-1 5-3354,13 17-516,-4 2 0,8 12-387,-4-9 129,5 2-129,-2-12 129,3-5-129,2-14 0,-1-5 0,-4-20-129,1-4-129,1-18 0,-1-6-129,0-11 0,-2-6-258,4 12-1806,-2-16-2967,-1 4-258,-8 9-258,-8 4-645</inkml:trace>
  <inkml:trace contextRef="#ctx0" brushRef="#br0" timeOffset="53064.035">13937 16811 5160,'-10'20'5676,"10"-20"-774,-1 13 0,1-13-3999,13-17 0,6 1-516,2-16 0,4 2-258,-5-10 0,-1 4 129,-10 0-129,-7 8 0,-8 5-129,-13 10 129,-7 12 0,-6 5 258,-3 17-258,4 18 0,2 0 129,14 11 0,7 7 0,10-2 129,11-9 0,15-5-129,8-12 0,6-9-129,4-8-129,-3-12-258,1 0-516,-10-20-2322,0 13-2322,-9-4-129,-4 2-645,-11-10 388</inkml:trace>
  <inkml:trace contextRef="#ctx0" brushRef="#br0" timeOffset="53229.0445">14292 16627 8385,'24'11'5676,"-13"9"-387,2 9-387,-4-5-3870,7 6-774,2 11-516,-5-15-1032,9 3-3741,-9-1 0,4-5-774,-1-14 0</inkml:trace>
  <inkml:trace contextRef="#ctx0" brushRef="#br0" timeOffset="53401.0543">14558 16629 3999,'-24'-56'5805,"7"51"-516,-6 7-129,4 30-2451,-13 4-1419,5 18-516,0 2-387,5 7-387,4 9-387,-1-12-3870,12 1-903,4-12-387,3-8-387</inkml:trace>
  <inkml:trace contextRef="#ctx0" brushRef="#br0" timeOffset="53776.0757">14597 16762 6708,'41'83'6063,"-23"-13"-645,-2 5-258,1 6-2967,-4-3-1806,-1-5-129,-2-12-258,-3-10 129,-5-14-129,-2-20 0,0-17 0,-13 3 0,1-15 0,1-17 0,-2-9 0,-2-22-129,4-14-129,-2-6 0,6-5 129,2-9-129,5 10 258,1 7 129,13 13 0,1 21 129,6 28 0,2 15 129,-2 22-129,-1 19 0,-7 8-258,-3 2-387,-2 9-645,-8-10-3870,0-12-387,0-15-258,0-11-774</inkml:trace>
  <inkml:trace contextRef="#ctx0" brushRef="#br0" timeOffset="54008.089">14887 16769 8514,'30'42'5805,"-13"-20"-645,-1-11 129,6-6-4386,-4-10-387,9-11-129,-5-13 0,-1-8-258,-9-4 258,-5 5-129,-7 4 0,-7 0 129,-13 10-387,-9 7 0,-6 7-258,-3 3-645,8 12-4644,-4 4 129,5 12-645,7 3-516</inkml:trace>
  <inkml:trace contextRef="#ctx0" brushRef="#br0" timeOffset="54979.1445">15145 16590 8127,'-1'-11'5418,"5"16"0,5 21-387,-1 7-4257,9 11-387,0 2-129,-1 0-129,-1-6 0,-4-7 129,-1-14-129,-3-18 0,-2-14 129,-1-16 0,-1-12 0,2-7 0,-1 1-129,5-3 0,-1 6 0,1 10 129,2 15-129,0 12 0,3 7 129,2 16-258,-1 14 258,3-1-129,2 4 0,4-1-129,0-13 129,0-7-129,3-9 0,-2-10 0,-2-18 129,-2-2 0,-3-6-129,-4-3 0,-7 2 129,-6 5-129,-3 1-129,-9 10 129,-7 15-129,-2 3 0,-2 11 129,4 10-129,4 11 0,6 4 129,8-1 0,5-1-129,12-9 129,7-8-129,5-11 258,2-6-258,2-8 129,-4-12 0,-3 0-129,-4-4 258,-4-2-129,-4 4 0,-5 5 0,-6 1 0,-3 16 0,0 0 129,0 0-129,-3 7-129,1 14 129,2 1-129,2 2 258,4 0-258,4-5 258,3-8-258,5-10 258,3-1 0,0-9-129,4-10 129,-2 1-129,-1-2 258,-1-1-258,-3 9 258,-3 10-258,-4 2 129,-4 17-129,-1 9 0,1 3-258,0 3-516,11 19-1935,-8-23-2838,6-3-129,-3-16-387,10-9-516</inkml:trace>
  <inkml:trace contextRef="#ctx0" brushRef="#br0" timeOffset="55355.166">16180 15915 10707,'14'107'5934,"-9"-27"-645,5 11-129,-9-5-4773,13 1-258,-2-8-129,-3-9-129,-2-6 0,-2-12 0,3-17 0,-6-7 0,0-10 129,-2-18 0,0 0 0,0 0 0,9-30 0,-5-4 0,4-2 0,4-3 129,3 4 0,3 8 129,1 10-129,3 13 129,-1 10 0,-3 18-129,-3 8 129,-4 5-258,-3 0-258,-5-5-258,3 6-1419,-6-23-3225,0-15-387,0 0-387,0-9-516</inkml:trace>
  <inkml:trace contextRef="#ctx0" brushRef="#br0" timeOffset="55489.1737">16455 15992 8514,'-1'-77'5547,"1"61"-1419,0 16-3870,8-8-4257,-8 8-1161,18 27-903</inkml:trace>
  <inkml:trace contextRef="#ctx0" brushRef="#br0" timeOffset="56211.215">16626 16503 9159,'32'41'5934,"-15"-41"-903,4-7 129,-4-26-4515,4 2-387,-1-9-129,-5-2-129,-4 2 0,-4 2-129,-7 6 129,-5 7 0,-9 16 129,2 9 129,-5 22 0,6 14 0,3 8 129,6 5 0,2-2 129,12 5-129,7-11-129,6-9-129,4-22 0,2-10 0,2-25-129,-4-10 0,1-12 129,-1-11-129,-3-13 129,-1-14-129,-3-9 129,-4-8-129,-7 2 0,-2-1 0,-4 8 0,-5 11 0,-4 24-129,-5 29 258,-2 30-129,-1 38 0,1 33 129,3 25 0,3 14-129,5 13 0,9 1 0,4-10-129,9-17 129,5-23 0,8-23 0,-1-21-129,3-19 258,0-26-129,-7-18 0,0-16 129,-5-18-129,-7-14 0,-5-12 0,-6-12-129,-7-4 0,-1 12 129,-9 11-129,-1 19 129,-3 30 0,-2 34 0,4 35 129,4 35 0,8 26 0,4 19 129,11 1-129,7 3-129,12-11 129,6-22-129,7-20 0,7-20 0,3-21 0,0-20-129,-2-8 0,-6-27-129,-7-4-387,-6-4 0,-5 7-1677,-23-12-3225,-2 16-129,-6 4-645,-6 6-258</inkml:trace>
  <inkml:trace contextRef="#ctx0" brushRef="#br0" timeOffset="56811.2493">17936 16436 8256,'15'-40'5805,"-6"17"-516,1 8-387,-8-14-3999,12 9-645,-6-5-129,0 2 0,-6-3-129,-3 2 0,-10 8 0,-9 6 0,-6 9 129,-7 8 129,1 18-129,5 23 129,6 3 0,11 7 0,10-2 129,16-6-129,15-9 0,14-7-258,9-22 129,4-14-774,12-6-2580,-12-23-2064,-3-3-516,-6-2-516,-11 1-258</inkml:trace>
  <inkml:trace contextRef="#ctx0" brushRef="#br0" timeOffset="57195.2713">18717 15986 8385,'-11'-12'5805,"1"36"-516,10 18-387,-8 4-4257,10 13-387,2 16-258,-2-7 0,0-5 0,-2-5 129,0-10 0,0-8 0,2-7 0,8-8 0,6-20 129,9-5-129,10-3 0,8-6-129,8-1-258,-1-4-1161,12 5-3612,-9-4-516,-1 6-258,-5-3-387</inkml:trace>
  <inkml:trace contextRef="#ctx0" brushRef="#br0" timeOffset="57480.2876">19318 16300 7998,'-17'-29'5934,"-4"24"-516,-4 10 0,-11 10-4515,15 19-258,0 2-258,8 6-129,5-4-129,8-6-129,8-9 0,10-10-129,6-13 129,5-23 0,1-9 0,3-6 129,-5-7 0,-2 5 0,-6 2 129,-1 5-129,-4 19 0,-4 10 0,2 4-129,-3 12-258,3 13-387,-5-15-2064,9 14-2580,-3-8-516,1-2-129,-4-8-645</inkml:trace>
  <inkml:trace contextRef="#ctx0" brushRef="#br0" timeOffset="57660.2978">19201 15908 9288,'13'-38'5934,"17"38"-645,4-1-258,4 0-6321,10 7-3483,-4-1-516,-3 7-645,-6-8-387</inkml:trace>
  <inkml:trace contextRef="#ctx0" brushRef="#br0" timeOffset="58487.3453">19588 16050 6063,'11'94'6321,"-7"-45"-516,3 4-387,-1-25-1935,3 8-2838,4-5-516,0-16 0,0-10-258,-2-5 129,0-11 0,2-2-129,-3-3 129,1 2 0,0 0 0,2 7 0,3 4 0,1 3 0,-1 3-129,4 3 129,-2 2-258,2-1 129,-2-4 0,-4-3 0,1 0 129,-4-3 129,-3-2-129,-8 5 258,13-10-129,-13 10 129,0 0-129,10 1 0,-10-1 0,11 12-129,-11-12-129,17 4 129,-7-4 0,0-9-129,1-7 129,-4-4 0,-2 2-129,-2-1 129,-3 5 0,0 14 0,0 0 0,-6 20 0,2 19 0,4 22 0,0 8 129,5 14-129,1 6 0,1 7 0,1-8 129,-1-14-129,-4-8 129,-3-10-129,-7-20 0,-5-12 129,-5-13-129,-2-11-129,-2-12-129,-2-14-129,5-12 0,2-6-129,8-1 129,7-1 0,3-2 258,17 6 129,9 2 129,14-1 258,4 7-129,6 4 129,1-14 0,0 0-129,-5 1-129,-4-7 0,-12-2 0,-9 4-129,-12-1 0,-7 2 129,-5 15 129,-9 15 0,-1 12 129,-2 10 0,7 19-129,6 13 129,12 6-129,13 2 129,13-9-258,13-7-129,15-17-258,5-16-1161,14-8-2451,-9-22-2064,-3-11-516,-7-4-645</inkml:trace>
  <inkml:trace contextRef="#ctx0" brushRef="#br0" timeOffset="77559.436">4443 16721 6063,'12'-63'5805,"-12"63"-774,0 15-387,-8 43-3612,-3 12-516,4 19-129,0 15-258,2 8 129,-1 0-387,6-11 258,0-17-129,3-25 129,2-38 0,-5-21 0,13-25-129,-8-22 0,0-24 387,0-21-387,0-4 129,1-7 0,1 5 0,0-1 0,1 8 0,3 5 0,-1 21 0,3 25 258,1 17 0,4 24-129,-1 31 129,6 29-129,-1 19 0,8 14-129,-1 8-129,2-5-129,2 0-387,-2-22-129,5-8-1806,-9-30-2709,-2-15-129,-7-17-516,0-6 0</inkml:trace>
  <inkml:trace contextRef="#ctx0" brushRef="#br0" timeOffset="77731.4459">4591 17115 8127,'-19'-2'5805,"19"-10"-387,18-7-129,14-4-3354,6 0-1548,8-14-2193,5 3-3225,-7-1-387,-4 7-387,-5 3-645</inkml:trace>
  <inkml:trace contextRef="#ctx0" brushRef="#br0" timeOffset="78107.4674">5108 17074 9417,'-21'-14'5676,"17"-13"-645,2-11-129,7-11-4128,4-16-258,10-8-258,-1-2-129,-3 0 0,-2-5-129,-8 8 0,-4 11 129,-5 25 0,-7 18 0,-4 18 129,-4 23 0,6 18-129,2 34 258,8 17-129,3 12 129,11-6-258,8 2 0,2-17-516,10-9-258,-7-27-2322,6-15-2322,-3-23-258,-3-9-258,-4-13-387</inkml:trace>
  <inkml:trace contextRef="#ctx0" brushRef="#br0" timeOffset="78395.4838">5342 17021 6708,'2'-22'5418,"3"-4"-129,5-6-387,1-16-2451,5 2-1806,-1-12-258,4 2 0,-5-4-258,-2 2 129,-5 5-258,-6 11 129,-4 9-258,-9 13 387,-4 15-129,0 11-129,-1 17 387,2 21-258,3 16 129,9 15-129,3 0 129,10 3 0,6-8-129,7-10-129,4-9-387,0-25-1677,6-8-3225,-7-17 0,0-1-387,-6-11-645</inkml:trace>
  <inkml:trace contextRef="#ctx0" brushRef="#br0" timeOffset="78747.5041">5658 16944 6837,'12'4'5676,"-12"-4"-258,0 25-387,0-25-1806,0 14-2580,0-14-387,5 0 0,3-17-258,4-12 0,1 0 129,-3-9-129,-2-3 0,-3-1 129,-5 9-129,0 4 0,-2 11 129,2 18 0,-11 9 0,11 28 0,0 20 0,11 15 0,4 5 0,4 9 129,3 2-129,3-5 0,-7-4 0,-4-15 129,-6-12-129,-7-13 129,-5-7-258,-8-8 0,-8-12 129,-3-11-387,2-1-903,-10-20-4128,9-9-129,-2-12-387,6-3-516</inkml:trace>
  <inkml:trace contextRef="#ctx0" brushRef="#br0" timeOffset="78884.5118">5939 17115 12900,'41'-4'5676,"-30"-4"-1161,-11 8-4386,-1-24-5160,-6 7-645,2-2-903</inkml:trace>
  <inkml:trace contextRef="#ctx0" brushRef="#br0" timeOffset="79371.5397">6663 16615 10836,'-45'-60'5418,"18"38"-258,-4 13-258,-2 5-4773,6 7-258,2 11 387,6 6-516,7 13 387,12 6-258,8-2 129,15 5-129,10 4 258,7 3 0,3-3-129,1 8 129,-4-8 0,-4-1 129,-10 1 0,-10-4 0,-14-9 0,-8-7 0,-18-5-129,-8-7 0,-9-9-258,-5-3 0,3-2-387,2-6-387,18 6-2967,4-7-1419,19 7-129,11-25-516</inkml:trace>
  <inkml:trace contextRef="#ctx0" brushRef="#br0" timeOffset="79579.5517">6873 16946 7998,'42'-31'5289,"-42"31"-129,0 0-258,-15 9-3354,3 21-516,-6 1-387,4 4-129,3 5-258,8 1 129,3-15 0,14-4-258,7-11 0,8-11-258,6-13-129,1-15-645,8-1-3483,-13-19-903,-1 10-258,-11-8-387</inkml:trace>
  <inkml:trace contextRef="#ctx0" brushRef="#br0" timeOffset="79879.5687">7045 16607 6966,'-34'-65'5805,"26"58"-516,8 7 129,-5 43-2709,4 3-1290,10 21-774,2 4-129,4 10-387,0-6 129,0-5-129,-2-13-258,2-15 258,-2-21-129,-1-16 0,3-7 0,0-19 129,0-11-129,1-12 0,-1 5 0,0 5 0,-4-1 0,-1 18 129,-2 14 0,-1 15 0,0 17 0,0 14-129,3 8-516,-3-12-1935,8 17-2838,-2-18-129,8-6-387,-1-27-387</inkml:trace>
  <inkml:trace contextRef="#ctx0" brushRef="#br0" timeOffset="80135.5834">7542 16979 7740,'18'-77'5418,"-18"58"-129,-6 4-387,-6 16-2967,-9-1-903,6 19-387,-7 2-129,6 11 0,-1 10-129,9-5 0,0-9-129,8-2 129,9-6-387,5-14 0,4-6-129,4-5 129,2-4 0,3 2 129,-1 7-129,-3 11 0,-1 11-258,-5 2-387,9 13-4515,-16-3-258,2 0-258,-4-9-774</inkml:trace>
  <inkml:trace contextRef="#ctx0" brushRef="#br0" timeOffset="80843.624">7970 16893 10836,'0'-57'5418,"-11"36"-258,-3 20 0,-9 1-4644,2 26-258,0 11-129,2 13-129,6 7 0,7 7 0,6-11 0,14-5 0,12-16 0,4-15-129,9-17 129,-2-10-258,3-17-387,-6-21-774,3 16-1419,-18-28-129,2 24-129,-18-27 516,4 18 0,-14-19 516,0 9 774,-6 4 2193,-8-13 1806,11 29 516,-9-13-387,16 36-129,-11-5 0,16 35-387,-2 4-645,9 31-774,-2 10-258,9 5-258,-1-3-129,1-6-258,2-4 129,-3-10 0,2-16-129,0-19 0,-2-10 129,1-10-129,0-14 0,-3 5 129,0-12-129,-3 6 0,-2 14 129,-8 11 0,14 19 129,-8 13-129,0 20-129,3 1-516,14 13-3612,-3-7-1290,4-14-258,3-11-516</inkml:trace>
  <inkml:trace contextRef="#ctx0" brushRef="#br0" timeOffset="81999.6901">9096 16762 8514,'-9'-37'5289,"4"14"-129,5 23-1161,-18-32-2709,18 32-258,-20-15-516,6 16-129,-8 13-129,1 20 0,-2 6-129,1 12 0,1 16-129,4 2 129,5 0-129,10-5 129,8-10-129,12-10 258,8-11-129,7-15 129,5-17 0,5-2-258,3-9 129,-6 1-129,-2-1-387,-10-10-1032,-1 10-3870,-14-2 0,-3 6-516,-10 5-387</inkml:trace>
  <inkml:trace contextRef="#ctx0" brushRef="#br0" timeOffset="82231.7033">8940 16996 9030,'-26'11'5547,"26"-11"-129,7-5 0,17-1-4128,7-22-516,17 4-516,5 10-2967,-3-18-2322,-1-1-516,-7-2-387,-9-1-645</inkml:trace>
  <inkml:trace contextRef="#ctx0" brushRef="#br0" timeOffset="83675.7859">9828 16571 5934,'0'-14'5934,"0"14"-774,0 0 0,-1 33-2967,-7 6-1032,7 22-645,-3 6-129,0 13-258,0 7 129,3-3 0,1-6-129,0-12 0,4-12 129,5-24-129,1-17 129,0-13 0,0-25 0,-2-11-129,-3-12 0,-5-5-129,0-13 129,-8 1-129,-3-2 0,-3 1-129,-2 4 0,2 3 387,-1 6-387,8 5 258,0 16-258,5 7 258,2 13-258,0 12 129,14 19 129,-3 16-258,0 9 129,-2 20-129,1 9 258,-2 7-258,1 0 129,1-3 129,-1-7-129,-1-13 0,1-9 0,1-19 0,-2-19 0,3-13 0,-6-12 0,0-16 0,-1-15 0,-4-8 0,0-14 0,-7-6-129,0 1 129,-4 2 0,-1 2-129,1 9 258,3 15-258,-1 12 258,1 17-258,8 16 129,-6 8 0,5 10-516,1 11 387,0 5-387,0-5 258,0-3-258,0 1 258,-3-10-129,3-17 258,-7 10 0,7-10 129,-10-14 0,5 1 129,-2-5-129,2 0 0,0-2 129,0 4 0,2 3 0,2-3-129,1 16 129,1-11 129,9 11-129,1 0 129,7 14 129,4 3-129,5 10 0,3 15 129,3 6-129,3 1-129,2 8 129,1-1-258,-3 0 129,-2-5-129,-4-5 0,-5-12 129,-3-10-129,-5-5 129,-5-9-129,-12-10 129,0 0 0,4-15 0,-5-3-129,-6-10 129,-2-6 0,-2-10-129,-3-7 0,0-4 0,0-9 0,0-9-129,1-1 387,4-1-387,2 13 129,6-3 0,1 9 0,3 10 0,4 14 0,3 13 0,1 19-129,-1 12 129,0 8 0,1 23 0,-3 10-129,1 6 258,-2 11-129,3 5 0,-2-7 0,1 1 0,-2-6 129,0-9-129,1-11 0,-2-6-129,0-13 258,-6-24-129,0 0 0,6-17 0,-6-12 0,-2-14 0,-5-10-129,-2-6 258,-2-11-129,-1 7-129,1 3 258,-1 6-258,4 10 258,2 19-387,6 25-258,0 0-1935,4 17-2967,5 8-129,1 5-774,5 6 0</inkml:trace>
  <inkml:trace contextRef="#ctx0" brushRef="#br0" timeOffset="84486.8322">10548 16520 10965,'0'0'5547,"10"15"-516,-1 14 129,1 17-4902,2 12 0,2 12-258,-3 5 129,-1 3-258,-3-2 129,-2-7 0,-3-11 0,3-8 129,-3-21 0,1-16 0,-3-13-129,3-17 129,-3-19 0,-1-11 0,-4-10 0,-5-14-129,-4-3 0,-1-4 129,-1 1-129,0 2 258,0 4-387,5 20 129,2 17 129,8 22 0,1 12 0,12 33-258,1 12 258,4 15-129,-1 15 129,-1-4-258,-1-1 129,-3-3 0,-3-13-129,-5-9 129,1-13-129,-1-15 0,-3-17 129,0 0 0,2-27 0,-2-5-129,-2-9 0,-6-8 129,-2-8 0,-5-1 129,-2 0-129,-3-2 129,2-4-258,3-2 258,5 8 0,8 4 0,6 13-129,14 4 0,11 6 129,6 7-258,6 17 129,0 7 129,1 1-129,-6 2 129,-6 10-129,-10 10 129,-14 4-129,-7 6 0,-16 9 129,-11 2-258,-7 6 129,-5 9-387,1 4-516,-5-20-3354,18 6-1290,7-13-258,18-11-645</inkml:trace>
  <inkml:trace contextRef="#ctx0" brushRef="#br0" timeOffset="84935.858">11140 16102 11739,'-7'-80'5805,"7"44"-387,9 8-129,5 4-4773,9 13-387,3 11 0,1 11-129,-4 12 0,-7 13-129,-8 12 129,-6 17 129,-7 6-129,-11 2 129,-2 1 0,4-8 0,1-4 0,9-8 0,4-9 0,6-17-129,12-7 0,2-9-258,6-5-129,-3-6-387,8 12-2967,-14-13-1548,-2 1-774,-15-1 129,13 10-645</inkml:trace>
  <inkml:trace contextRef="#ctx0" brushRef="#br0" timeOffset="85107.8678">11316 16972 10965,'8'7'5805,"2"-16"-516,-7-10-387,2-10-5547,5 5-4386,-6-5-129,-1 3-645,-3-6-387</inkml:trace>
  <inkml:trace contextRef="#ctx0" brushRef="#br0" timeOffset="85470.8886">11465 15962 11094,'9'-61'5934,"6"40"-387,2-1-129,5 15-4515,3 6-516,5 2-129,-1 14-129,-6 10-129,-6 7 0,-6 13 129,-8 7-129,-3 1 129,-7 5-129,-2 5 129,-1-5 0,4-8 129,1-7-129,5-8 129,7-9-129,9-8 0,3-2-258,0-12-258,7 5-516,-13-14-2580,13 7-2064,-6 6-387,1 7-387,-6 1-258</inkml:trace>
  <inkml:trace contextRef="#ctx0" brushRef="#br0" timeOffset="85635.8981">11816 16868 11352,'0'18'6063,"0"-18"-387,10 0-387,-10 0-4773,12-22-2709,-12 22-3225,0-15-129,-6 3-774,-8 5-387</inkml:trace>
  <inkml:trace contextRef="#ctx0" brushRef="#br0" timeOffset="97167.5576">13687 17462 4128,'0'0'5160,"3"-16"129,16 6-645,12-9-3096,1-4-645,17 6-129,1-6-129,11-1-387,7-4 129,3 4-258,3 5-129,-1 7-387,8 12-1806,-1-8-2580,-2-2-645,2 0-387,0 1 517</inkml:trace>
  <inkml:trace contextRef="#ctx0" brushRef="#br0" timeOffset="97603.5825">15310 17074 4128,'-28'34'4515,"28"-34"129,24 8-2064,14-1-1548,12-7-258,14-4 0,7-4-129,15 5 0,8-11 0,14 4-129,6-4-258,10 1 0,7-3 0,13 1 0,0-2 0,9-4-129,1 3 0,2 1-129,1-6 129,2 3-129,-6 3-129,-1 0-258,-1 9-645,-12-13-1290,2 6-2580,-7 2-387,-3 5-258</inkml:trace>
  <inkml:trace contextRef="#ctx0" brushRef="#br0" timeOffset="98031.6071">20496 16728 6063,'0'0'5934,"27"8"-903,18-7 0,16 3-4644,17 15-1677,16-7-3225,7-5-903,5-5-258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01:06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3808 10012 258,'0'0'2967,"0"0"-645,6 0-1161,8-1-516,4-4-387,7 1 258,3-1-387,5 2-129,5 0 0,0 2 0,4 1 0,0 0 0,2 1 129,2 2 129,0 0 258,5 3 129,0-3-258,7-1 258,-1-1-129,6 1 0,3-2-129,4 0-129,1 0 0,4 0-129,0 0 0,2 0 0,1 0 0,3 1 0,-1-2 0,6 2 129,0 1-129,4 0 0,-1-2 0,3 0-129,4 0 129,4 0-129,0-2 129,3-1-129,2-1 129,5-3-129,5 1 129,2 2 0,1-3 129,3 3-129,3-3 0,4 2 0,3-1 0,2 1-129,1 0 129,5-2-129,4 2 0,-1 0 129,3-2-129,3 2 129,1 0-129,2-2 0,1 2 0,5-2 0,3 1 0,1-5 0,5 3-129,4-1 129,0-5 129,5 3-129,-1-2 0,0 2 129,0-1-129,0 5 129,1-3-129,2 3 258,1 2-129,-1 3-129,1-1 129,1 3-129,2 0 129,1 0-129,0 3 0,-2 2 0,0-1 0,3 0 129,-2 1-129,2-1 0,3 1 0,-2 2 0,2-3 129,6 4-129,2 0 129,3 1-129,3 0 0,3 4 0,8-1 129,5 2-129,43-1 129,-28 1 0,7-2 0,4 2 0,2-4 129,5 3 129,-5-5-258,1 2 258,-32-7-258,29 2 129,-2-5 0,-1 2 0,-1-2 0,0 0-129,-6 0 0,-2-2 0,-12 2-129,-9 0 129,-12 0 0,-7 2-129,-18 3-129,-10 3 129,-14 6-516,-21-4-387,-14 9-1935,-17-2-1935,-25-5-258,-21-2-258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11:53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4886 8617 903,'-58'-11'3999,"35"3"258,11-2-1677,12 10-903,0-14-387,16 9-387,8-7-387,14 3 129,8 1-258,9-1-129,6 2 0,11-1 0,7 3-129,6 1 0,6 2 258,5 2-258,4-1 129,11 1-129,6 1 129,4 2-129,4-3 129,9 3 0,0-3 129,6 0-129,0 0 0,2 0 0,-2-6 0,6 5 0,-7-3 129,3 3-258,-1-4-129,1-1 0,0-2 129,0-1-129,1 1-129,-1-4 129,-1 3-129,-3-2 129,-1 2-129,-2 0 129,-2 3-258,-7 1 258,-8 5-258,-6-7-645,-4 7-3741,-10 0-387,-16-2-516,-10-5 259</inkml:trace>
  <inkml:trace contextRef="#ctx0" brushRef="#br0" timeOffset="112130.4133">4757 9942 516,'-11'6'4515,"11"-6"0,-4 10 0,4-10-2580,4 10-516,-4-10-387,23 12-129,-8-12 0,12 5-258,2-5 129,10 0 0,5 0-129,7 0-129,4 0-129,10 0-129,4-3-129,7 1 129,3-3-129,6 4 0,-1-5 0,7 3 0,4-4 0,5 3 129,4-1-129,7-1 129,6-1-129,11 1 0,8 1 0,3 2 0,1-1-129,3 3 0,1-1 129,-5 2-129,-1 0 0,-3 2 0,-6 2 0,-3 0 129,-6 0-129,-7 3 0,-3-2-129,-11 0-129,-4 14-2838,-20-9-2193,-22 0-258,-22 2-516,-31-12 0</inkml:trace>
  <inkml:trace contextRef="#ctx0" brushRef="#br0" timeOffset="131158.5017">4891 10002 3483,'31'0'4515,"-11"-3"-1161,5 3-774,-3-5-903,14 5-129,-4-7-258,11 7-129,-2-5-258,14 5-129,1 0 0,10 0-258,7 0-258,6-1-129,7-2 129,8-1-258,9-2 0,5-3 0,4 0 0,9-4 129,7-2-129,6-4 0,5 0 0,5-4 0,5 2 0,-2-1 0,0 3 0,-4 5-129,-7 5 129,-12 2-774,-8 7-3870,-18 8-258,-24 4-516,-14 6-258</inkml:trace>
  <inkml:trace contextRef="#ctx0" brushRef="#br0" timeOffset="143727.2207">12928 6086 129,'-41'1'4644,"23"-1"129,7 0-2193,11 0-516,13 2-645,22 5-258,7-7-258,20 3 0,14-3-129,19 0-258,11-10 0,14 0-129,3 1-129,2-3-129,0-1 129,-2 6-258,-9 0 0,-11 6 0,-17 0 0,-15 7-129,-16 7-387,-19-4-2580,-17 9-1806,-19-6-516,-17-5-129</inkml:trace>
  <inkml:trace contextRef="#ctx0" brushRef="#br0" timeOffset="143999.2362">12790 5984 1,'-49'-78'5030,"45"38"130,12 4-258,18-4-3096,28 20-645,15-4-258,23 6-387,12 2 0,16 4-129,10-5-129,8 4-129,6-2-258,-6-2-3741,4 4-1161,-4 2-387,-8-3-387</inkml:trace>
  <inkml:trace contextRef="#ctx0" brushRef="#br0" timeOffset="154438.8332">2570 12750 2967,'-54'22'5031,"29"-12"-258,4-3-258,3 5-1548,-2-12-1290,20 0-516,0 13-387,17-9-387,7-4 129,13 0-129,6 0 0,12-6-129,9-7-129,11-4 0,10-3-129,5-1 0,7-2 0,3-1-129,8 2 129,5 1 0,7 4 0,0 3 0,-2 5 0,1 5 129,0 2-129,-2 2 129,-5 8-258,-10-2-645,-1 5-3999,-11-2-129,-12-7-774,-16-2-258</inkml:trace>
  <inkml:trace contextRef="#ctx0" brushRef="#br0" timeOffset="180998.3524">3971 16144 1419,'-15'0'4644,"4"0"258,11 0-1161,0 0-1161,-10-1-903,10 1-516,0 0-516,8 5-129,-8-5-129,17 8 0,1-4-129,10 3-129,8-4 0,13 2 0,7-1 0,13-4 129,11 0-129,10 0 129,11-6-129,6 0 129,7-1-129,6 0 129,5-1-129,3 6-129,5 2 258,0 0-258,3 0 129,0 0-129,1 1 129,-2 0-258,-3 2 129,-1-1 129,-5-2-258,-4 1 258,-5-1-129,-9 0 0,-10 0 129,-8 2-129,-8 2 0,-10 2 129,-14 1-258,-10 2 129,-8 3-903,-20-6-3483,1 3-645,-10-7-387,-11-2-387</inkml:trace>
  <inkml:trace contextRef="#ctx0" brushRef="#br0" timeOffset="182430.4343">9545 15220 6321,'11'-54'5418,"-8"43"-387,-3 11-387,0 15-3741,2 26-258,-2 7-258,0 18-129,0 2 0,3 9 0,2-2 0,1-3 0,0-10 0,2-6-258,-3-11 129,2-7-129,-4-11 129,1-10-258,-4-17-129,0 0-129,0-7 0,-4-19 129,0-4-258,-2-15 258,2-2-258,0-11 258,3-4 129,1-7 0,1-1-129,7-1 516,2-1 0,1 12-129,-1 2 387,2 14-129,-4 8 129,-1 20 0,-7 16 0,0 0-129,0 22 0,-3 20-129,-2 14-129,0 8 0,-3 9-129,6 3 0,1 1 0,1-3 129,3-7-129,3-9 0,-1-6 129,2-13-258,0-11 258,-2-7-129,-5-21 129,0 0-129,0 0 0,6-6 0,-6-17-129,-1-5 258,-1-3-129,-2-6 0,-1-4 0,-1-3 0,-1-3-129,2-6 129,-1-4 129,0-1-258,0 1 129,-2-2 0,3 3 0,0 1 0,2 4 129,2 7-129,2 8 0,5-1 0,9 8 0,3 8 129,5 5 0,4 7-129,4 7 0,-2 2 0,0 11 0,-4 5 0,-2 4 0,-4 6-129,-6 4 129,-7 1 0,-6 1 0,-3-3 0,-11 1-129,-6-5 129,-5-2 0,-6 1 0,-1-5 0,0 4 0,2-4 0,3 5-129,8 1-258,1-13-2580,13 12-2064,5-8-387,3-6-258,10-7-387</inkml:trace>
  <inkml:trace contextRef="#ctx0" brushRef="#br0" timeOffset="182786.4546">10259 15379 9804,'32'7'5676,"2"-15"-516,17-4 0,-4-9-4644,22 1-258,0 0 129,1 2-387,-3 3-129,-13-3-516,-6 17-1677,-19-7-2709,-10 8-387,-19 0-258,0 0-129</inkml:trace>
  <inkml:trace contextRef="#ctx0" brushRef="#br0" timeOffset="182958.4645">10504 15459 7224,'-87'64'5160,"62"-37"129,12-14-387,14 12-3225,15-25-774,22 0-387,11-11-129,10-7-258,3-7-129,-1-5-516,5 3-3741,-15-6-516,-7 1-645,-14 3-516</inkml:trace>
  <inkml:trace contextRef="#ctx0" brushRef="#br0" timeOffset="183242.4807">10611 15166 5289,'-13'-75'5547,"10"45"-387,3 15-258,0 1-2709,11 26-903,-6 7-258,4 19-387,-5 12-258,-1 12 129,-5 7-258,-4 6 129,-4-3-129,-4 3 0,-1-5 0,0-7-258,2-8 0,1-18-1290,12-1-3741,-5-17-387,3-8-387,2-11-387</inkml:trace>
  <inkml:trace contextRef="#ctx0" brushRef="#br0" timeOffset="184398.5469">11364 14941 9546,'22'4'5289,"-18"21"0,-4 16-387,-4 14-4257,-3 14-258,-6 7-129,2 1 0,-5 1-258,1-7 129,1-9 0,3-9 0,2-14-129,2-10 129,4-12 0,3-17-129,0 0 129,0 0-129,3-24 0,1-3 0,-1-8 0,1-6-129,0-5 258,1-1-129,0-4 0,1-2 0,-1 2 0,3 2 0,0 6 0,-1 5 0,-1 7 0,-2 8 0,0 10 0,-4 13 0,1 10 0,-1 20 0,-7 13-129,-2 10 258,-3 11-258,-3 5 129,0 5 0,-1-3 0,4-5 0,1-11 0,4-9 0,3-6-129,3-14 258,1-9-258,0-17 129,11 0 129,-4-10-258,0-17 258,-1-9-258,-2-9 258,-2-7-258,-1-6 258,-1 2-258,0-3 0,-3 5 129,3 1 0,0 8 0,0 8-129,0 8 0,4 5 129,0 6 0,-1 7-129,-3 11 0,6-13 129,-6 13-129,0 0 258,0 0-129,0 0 0,0 0 129,8 0-129,-8 0 129,8 21 129,-1-1-129,5 9 129,2 3-129,4 9 129,2 5 0,4 4-129,-3 0 0,4-3 129,-2-3-258,-5-2 129,0-7 0,-6-1-129,-2-7 129,-2-6-129,-2-4 129,-6-17-258,1 15 387,-1-15-129,5-7 0,-4-8 129,2-9-129,1-8 129,-1-9-129,2-6 0,0-13 0,1-7-129,-1-6 0,0-9 129,0-3-129,0-1-129,1 6 129,0 10 0,0 9-129,-1 18 0,1 15-516,-6 5-1806,0 23-2967,5 11 258,-3 7-1032,-2 4-129</inkml:trace>
  <inkml:trace contextRef="#ctx0" brushRef="#br0" timeOffset="185186.592">11878 14967 10062,'29'-5'5676,"-19"8"-516,-6 11 0,-1 19-4515,-3 9-387,-1 15 0,-5 7-129,-3 8 0,-1 4-129,1-6 129,-1-2-129,5-11 129,3-10-129,2-9-129,0-14 129,2-7 129,-2-17 0,11 6-129,-11-6 129,7-8-129,-7-4 129,0-1 0,-3-1-129,-2-6 0,0-1 0,0-8 0,2-9 0,1-8 0,2-12 0,0-4 0,3-1 0,2 2 0,1 6 129,0 9-129,-1 17 129,-1 16 0,-4 13 0,1 24 0,-1 13-129,-5 12 129,0 12-129,-3 4 129,0 7-129,1-2 0,0-6 0,3 0-129,2-12 258,2-6-258,0-10 129,0-11-129,2-11 129,-2-14-129,0 0 129,11-21 129,-9-12-129,-1-12 129,2-11-129,-1-14 129,0-10-129,0-8 129,-1-5-129,3-1 0,2 3 0,4 5-129,5 9 129,3 11 0,7 13 0,5 15 0,4 15-129,1 15 258,-1 8-129,-3 17 258,-5 13-129,-9 9 0,-10 7-129,-7 4 0,-18 3 129,-4 4-258,-11-2 129,-3-5 0,-6-5-129,-2-2 0,5-6-129,2-8-258,18 9-2709,4-21-2064,15-17-387,6 8-258,22-8-387</inkml:trace>
  <inkml:trace contextRef="#ctx0" brushRef="#br0" timeOffset="185594.6154">12508 14765 11223,'-18'-45'5934,"18"18"-645,10 6 129,8 3-4773,16 5-129,6 4-258,5 9 0,-6 4-129,-6 14 0,-16 18 0,-12 11 0,-15 10 0,-18 11 0,-7 3 129,-6 4 0,5-3 0,7-5-129,14-13 0,13-10 129,11-13-129,19-11 0,7-9-258,2-7-258,5 5-1677,-12-12-3354,-1-2-258,-10-2-387,-7 7-516</inkml:trace>
  <inkml:trace contextRef="#ctx0" brushRef="#br0" timeOffset="185803.6273">12663 15940 11094,'0'43'5934,"8"-33"-387,0-12-129,6-8-4773,0-5-258,2-5-516,-1 8-516,-8-11-3225,3 20-1419,-10 3-387,0 0-387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21:27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2765 6087 1806,'-93'12'3741,"49"-6"0,5 5-516,5-11-516,17 12-516,-1-11-387,18-1-516,9-1-129,22 1 0,5-12-258,22 3-258,10-11 129,23 0-387,14-5 129,16 1-387,16-5 129,13 3-129,17-2 0,10 6-129,10 4 129,0 7-129,8 5-129,5 5 129,-3 10 0,3 7-129,-1 5 129,-5 2 0,0-3-129,-3 1 129,-14-4 129,-9-7 0,-16-5 0,-15-5 0,-23-1 0,-21-5 0,-24-2 0,-21 1 0,-17 3-129,-16 3-129,-6 1-129,-9 0 0,1 15-129,-1-15-1290,13 29-3483,-6-12-258,6 0-516,1-5-387</inkml:trace>
  <inkml:trace contextRef="#ctx0" brushRef="#br0" timeOffset="8991.5143">553 11646 9804,'-119'15'5031,"77"-9"-258,42-6 387,0 0-3612,0 0-258,0 0-387,0 0-129,61-32 0,4 19-258,14-4-129,13 4-516,6-4 0,2-3-129,3 5 258,3-3-258,-8 1-129,-10-2-258,-10 13-1290,-15-12-2838,-5 3-387,-11-2-129,-10 5-774</inkml:trace>
  <inkml:trace contextRef="#ctx0" brushRef="#br0" timeOffset="9316.5329">1489 11111 12255,'-22'4'5547,"18"7"-258,4-11-258,1 16-4128,13-7-258,11 1 0,6 0-258,3 4-129,1-1-129,1 4-129,-4 3 0,-1 8 0,-7 3-129,-9 5 0,-10 7 129,-5 2 0,-8 1-129,-7 0 0,-4 7-387,-12-18-2967,4 17-1806,-6-9 129,4 6-516,-1-6-645</inkml:trace>
  <inkml:trace contextRef="#ctx0" brushRef="#br0" timeOffset="40828.3352">6553 10594 3225,'-5'-6'3096,"5"6"-387,-2-15-645,-3-2 258,5 17-516,0-32-258,1 21-258,-1-13 0,11 8-258,-6-8-258,9 5 0,-1-6-258,8 4-129,1-8-129,8 2-129,3-4 0,5-1 0,6-4-129,5 0 0,5-1 0,3-1 0,6-1 0,1 7 0,4 1 258,-2 6-258,3 1 129,0 6 0,-4 5 0,6 1-129,0 7 129,4 1-129,1 4 0,3 0 0,3 6 0,0-2 0,6 4 0,-1 0 0,2 0 129,1 1-129,-1-2 0,2 0 0,6 2 0,5-3 258,3-2-258,3 1 0,-2-4 0,7-1 0,3 0 129,1-5-129,0-6-129,-3-2 129,-3-1 0,-1-3 0,1-3 0,-5-4 0,-8-2 0,-3-1 0,-8 0 0,-5-2 0,-7-2 0,-11-1 0,-10 1 0,-4 1 0,-12 1 0,-4 1 0,-5-1 129,-7-1-129,2 6 0,-8-3 129,-1 3-258,-1 0 129,-3 5 0,0 4 0,-3 1-129,-8 14-129,10-15 258,-10 15 0,0 0 0,0 7 0,0-7 0,0 21 258,1-9-129,3 2-129,1 0 129,3 0-129,3 1 0,3-5 0,2 2 0,1 0 0,5 1-129,-1 0 258,5 0-258,3 3 258,4 0-129,3 3 0,8-1 0,8 2 0,3 1 0,4-3 0,8-1-129,4 0 258,9-6-129,7 4 0,5-6 0,7-1 0,2-5 0,13-3 0,12 0 0,6-3 0,11-4 0,7-3 129,7-2 0,6-2-129,13-6 129,2 4 0,3-1 0,5 0-129,1-2 129,2 4-129,3-2 129,2 5-129,1 0 129,-1 4-129,2 3 129,-5 3-129,2 2 129,-2 7 0,-6 7 0,-10 6 0,-13 7-129,-10 5 129,-20 5-129,-15 3 129,-19 3-258,-19 1 129,-17-2 0,-16-2 0,-7-1-645,-22-7-3354,-3-4-1032,-11-9-645,-8-16-387</inkml:trace>
  <inkml:trace contextRef="#ctx0" brushRef="#br0" timeOffset="46339.6505">17423 9293 9933,'-14'17'4902,"14"-17"0,-3-17-1419,8 2-1935,1-26-645,11-5-258,-1-19-258,6-15-129,0-12-129,1-10 0,-3-9-129,1 2-129,-6 6 129,-2 15 0,-4 17 0,-1 26 129,-1 31 129,3 23 129,1 35 129,6 25-129,4 20 129,6 12-258,4 3-129,1 2 0,1-12-387,-2-14-129,-1-12-516,-13-24-774,1-7-3354,-17-19-258,-1-7 0,-11-12-645</inkml:trace>
  <inkml:trace contextRef="#ctx0" brushRef="#br0" timeOffset="46528.6612">17596 8906 8514,'-41'2'5547,"26"5"-258,11 5-258,4-12-2193,17 0-1935,10 0-645,10-10-387,13 10-2322,-4-14-2580,8 0 0,-8-4-516,2 5-516</inkml:trace>
  <inkml:trace contextRef="#ctx0" brushRef="#br0" timeOffset="46696.6708">18117 8793 12900,'51'-11'5547,"-23"-1"-516,6 3-129,0-4-4386,2 1-645,8 7-1290,-11-4-3483,-2 7-258,-12 2-258,-8 4-774</inkml:trace>
  <inkml:trace contextRef="#ctx0" brushRef="#br0" timeOffset="46836.6788">18233 9007 11352,'6'37'5676,"14"-35"-258,15 0-258,1-18-3870,9 6-903,2 5-3870,-8-8-1677,-1 4-129,-3-1-774</inkml:trace>
  <inkml:trace contextRef="#ctx0" brushRef="#br0" timeOffset="47647.7252">19331 8130 9804,'23'-73'5547,"-15"44"-516,-8 0 0,5 8-4128,-11 5-258,-4 11-258,-7 2 0,-7 6-258,-1 12 0,0 7 0,2 4-129,3 8 0,6 2 0,5 0 0,9 3 0,8-5 0,5-4 0,2 3 0,2-5 0,-1 0 0,-5-2 0,-5-4 0,-6 2-129,-4 0 129,-7-2 0,-2-1 129,1-2-129,1 0-129,4-3 129,5 1 129,2-5-129,10 2 0,7-2-129,1-3 0,3 6 129,-4-2 129,-2 4-129,-7 5 129,-6 7 0,-5 6-129,-9 5 129,-5 7 0,-4 3 0,4 1-129,3 1 0,7-6 0,7-7 129,10-12-129,8-4 0,9-7 129,9-9-387,-5-7-645,13-2-3870,-14-8-387,1 3-258,-7-9-516</inkml:trace>
  <inkml:trace contextRef="#ctx0" brushRef="#br0" timeOffset="47931.7414">19696 8670 13287,'8'16'5805,"-8"1"-258,5 7-516,2-5-4128,8-2-516,9-10-129,3-7-129,4-2 0,-1-13 0,-3-9-129,-2-6 0,-7-5 0,-12-1 0,-7-1-129,-17 3 129,-8 3-129,-6 6 129,-3 11-258,-1 5 0,6 12-387,0 5-774,21 19-3870,3 2 0,11 10-387,8-3-387</inkml:trace>
  <inkml:trace contextRef="#ctx0" brushRef="#br0" timeOffset="48084.7502">19991 8778 13029,'36'29'5547,"-22"-1"-387,-8-3 0,-2 18-4515,2-2-516,-4-2-774,9 9-3225,-6-14-1419,9-5-129,3-8-645</inkml:trace>
  <inkml:trace contextRef="#ctx0" brushRef="#br0" timeOffset="48427.7698">20407 8671 11481,'7'-19'5805,"4"2"-645,-1-14 0,14 3-4257,-8-3-516,2-6 0,-3 4-129,-2 6-258,-4 6 258,-9 21-129,11-3 129,-11 20-129,0 14 0,2 13 0,1 3 0,4 7-129,4 0-258,2-13-774,13 3-4128,-10-22-129,5-3-645,-7-14-258</inkml:trace>
  <inkml:trace contextRef="#ctx0" brushRef="#br0" timeOffset="49007.803">20845 7948 11094,'9'-73'5547,"9"39"-258,3 0-387,10 13-4128,3 9-387,3 12-129,-9 23 258,-3 19-258,-9 14 129,-5 13-258,-8 9-129,-1 4 129,-2-3 0,0-8 0,0-13-129,3-12 0,7-17 129,3-14-129,1-15 0,0-4 0,-2-11 0,-2 0 0,-5 0 129,-5 15-258,0 0 129,0 0 0,0 28-129,0 12 129,4 12 0,8 8 0,3 5-129,5 5 258,1-5-129,-1 8 0,-5-8 129,-4-4-129,-12-3 129,-4-5 0,-16-6-129,-9-7 0,-3-4 0,-7-9-645,5 6-2193,-11-16-2709,3 5 129,0-2-903,1 8-516</inkml:trace>
  <inkml:trace contextRef="#ctx0" brushRef="#br0" timeOffset="58460.3438">5763 11030 9546,'-14'-38'5289,"14"38"-258,-8 0-129,10 13-3612,6 10-387,11 10-387,7 6 129,8 7-387,6 8 129,5-3-129,2 2-258,2 2 129,-4-4 0,-4-4-129,-6-7 0,-8-7-129,-7-10-129,-8-12-645,5 0-3999,-17-11-129,0 0-258,0 0-516</inkml:trace>
  <inkml:trace contextRef="#ctx0" brushRef="#br0" timeOffset="58867.3669">5753 11654 7353,'-15'-7'5031,"2"-1"0,13 8-387,-9 0-2838,4-11-387,5 11-516,12-30-258,6 4-129,7-17-129,10-7-129,6-11 129,8-5-129,2-2 0,3-2-258,-1 3 0,-6 13 0,-7 11-258,-7 6-645,-5 16-4128,-13 10 0,-15 11-645,0 0-387</inkml:trace>
  <inkml:trace contextRef="#ctx0" brushRef="#br0" timeOffset="69767.9904">5779 13487 8514,'-19'-52'5031,"10"43"129,-1 17-645,0 22-2967,8 33-516,-2 14-387,4 24-129,0 6-129,0 10-129,4-3-129,1-6 0,0-11 0,0-21-129,2-15 0,0-21-258,1-14-516,-8-26-774,19-2-3354,-13-22 129,4-11-645,-4-17-129</inkml:trace>
  <inkml:trace contextRef="#ctx0" brushRef="#br0" timeOffset="70151.0123">5759 13360 5289,'-7'-68'5160,"7"32"-258,7 0-258,11 16-2193,2-8-903,19 15-129,2 0-258,13 13-516,0 0-129,6 11-129,-1 7 0,-1 3-258,-3 5 129,-7-1-258,-6 4 129,-8-3-129,-6 0 129,-5-1-129,-6 3 0,-5 4 129,-6 6-129,-4 15 0,-2 9 0,0 11 0,0 9 0,1 7-129,4 1 0,1-3-258,9 2-1290,-9-18-3096,7-11-258,-3-13-387,-4-6-516</inkml:trace>
  <inkml:trace contextRef="#ctx0" brushRef="#br0" timeOffset="70412.0273">5849 14415 10707,'-27'-12'5418,"27"12"-129,7-10 0,13 0-3999,26 2-387,12-8-129,10 0-129,8-3-258,7 2-129,1 4-387,-5-6-1548,-4 19-3483,-18 11-129,-10 16-516,-12 19-774</inkml:trace>
  <inkml:trace contextRef="#ctx0" brushRef="#br0" timeOffset="86958.9737">17496 13005 9030,'-19'-25'5160,"10"33"-258,-2 21-258,6 19-3612,3 5-516,9 11-129,8-2-129,10-6-129,6-16 0,6-16 0,4-13 0,4-11 0,-5-18 129,-2-13 0,-10-12 0,-9-7 129,-13-9-129,-6 3 0,-14 0 0,-8 3-129,-8 4 129,-1 9-129,0 7-129,2 16 129,8 12-258,3 5 129,10 19-516,2-3-1290,9 16-3225,4 0 0,11 8-516,2-9-387</inkml:trace>
  <inkml:trace contextRef="#ctx0" brushRef="#br0" timeOffset="87131.9836">18085 13018 12900,'11'-6'5547,"-11"6"-516,0 0-516,0 0-5418,0 0-3870,13 7-258,-13-7-387,11 27-645</inkml:trace>
  <inkml:trace contextRef="#ctx0" brushRef="#br0" timeOffset="87259.9909">18161 13297 14061,'17'-9'5160,"-11"-13"-3483,2-8-2838,3 10-3741,5 0-645,-1 0-516</inkml:trace>
  <inkml:trace contextRef="#ctx0" brushRef="#br0" timeOffset="87959.031">18479 12973 9546,'-6'-37'5289,"6"37"-387,0 0 0,4 18-3741,5 15-387,-2 2-387,3 7 129,-4 0-258,4 5 0,-2-9-129,-1-6 0,-1-9 0,0-8 0,-6-15-129,0 0 0,6-16 0,-5-12 0,-2-10 129,-4-8-258,-4-7 129,2-6 0,3 2 0,-1 1 0,2 7 0,3 11 0,0 17 0,0 21 0,6 4 0,3 32 129,0 14-129,2 7 0,5 5 0,3 4 0,-1-11 0,3-9 0,0-14 129,0-15 0,-1-17 0,0-14 0,-5-22 129,-2-9 0,-3-15 0,0-9-258,0-7 258,0-1-258,-3 1 0,-1 6-129,2 16-258,-4 7-516,6 32-2580,-10 15-1806,0 0-129,4 27-258,0 18-516</inkml:trace>
  <inkml:trace contextRef="#ctx0" brushRef="#br0" timeOffset="88396.0559">18910 13109 10836,'40'12'5160,"-16"-22"-129,-2-17 0,4 1-4257,-2-6-129,0 0-387,-8-2 0,-6 5-129,-8 1 0,-3 9-129,-13 13 0,-6 6-129,-6 13 129,-2 13 0,2 11-129,5 6 129,5 6 0,11 2 0,5-5 0,14-5 129,12-12 0,3-14 129,7-13-129,3-7 129,-2-16 0,0-8-129,-7-8 129,-2-1-129,-8-4 0,-5 5-129,-4 6 129,-6 9-129,-3 8 0,-2 14 0,0 0 0,2 15 129,-2 13-258,3 1 129,2 3 0,0-3-129,2 5-387,0-14-387,7 10-2709,-7-15-1677,1-3 0,-8-12-645,12 10-129</inkml:trace>
  <inkml:trace contextRef="#ctx0" brushRef="#br0" timeOffset="88536.0639">19346 12648 9546,'-2'-48'4644,"2"48"-3483,0 0-1161,0 0-4644,0 11-387</inkml:trace>
  <inkml:trace contextRef="#ctx0" brushRef="#br0" timeOffset="88868.0829">19482 12864 7998,'25'36'5418,"-16"-16"-258,-1 2-258,-5-4-2193,5 9-2064,-3-7-387,2 2-129,0-8 0,4-6-129,6-4 129,1-4-129,5-7 129,-1-7-129,0-6 0,0-1 129,-5 0-129,-2 12 258,-6 3 0,-9 6 0,9 11-129,-6 8 258,1-2 0,6 5-129,5-7-129,3-8 0,6-3-516,0-16-1806,4 8-2967,-6-3-258,-1 7-387,-6 0-516</inkml:trace>
  <inkml:trace contextRef="#ctx0" brushRef="#br0" timeOffset="89540.1214">17611 14083 5547,'-1'15'5418,"1"-15"-387,11 0 0,3-2-2580,-3-30-1032,12 1-258,-6-15-387,7-5-129,-7-2-129,4-3-129,-6 8-129,0 11 0,-4 13 0,-3 24 129,-2 15-258,1 21 129,0 10 0,3 10-258,3 2 0,1-3-387,4-1-387,-4-24-2967,9 3-1677,-5-19-129,6 2-516,-3-16-258</inkml:trace>
  <inkml:trace contextRef="#ctx0" brushRef="#br0" timeOffset="89687.1298">18161 13921 12771,'4'-18'5676,"4"-6"-903,1 4-1290,3 10-7869,-3-5-645,4 11-258,-3 0-774</inkml:trace>
  <inkml:trace contextRef="#ctx0" brushRef="#br0" timeOffset="89823.1376">18270 14062 11481,'-1'12'5547,"3"-22"-1677,6-2-3612,2 0-4515,1-2-774,2-5-1032</inkml:trace>
  <inkml:trace contextRef="#ctx0" brushRef="#br0" timeOffset="90456.1738">18574 13668 10707,'8'-25'5418,"4"11"-258,9 9-129,-2-3-4257,9 4-387,1-3 0,-2 2-258,-4 3 0,-3 1 0,-10 1-258,-10 0 258,4 18-129,-6 2-129,-5 9 129,-1 9 0,3 7-129,4 4 129,2 1-129,10 1 129,6-4-129,4-1 0,1-10 129,2-7-129,-4-10 129,-3-4-129,-8-6 129,-9-9 0,0 0 0,-12 0 129,-8-1-129,-5-7 129,-3-1-129,-3 1 129,5 0-129,1 3-129,6 5-387,3-5-2451,16 5-2064,0 7-129,11 4-516,6-4-258</inkml:trace>
  <inkml:trace contextRef="#ctx0" brushRef="#br0" timeOffset="90824.1949">19063 13943 8256,'8'-45'5676,"-12"33"-258,-10-3-129,2 18-2193,-7-3-2193,7 11-387,1 4 0,4 2-258,6 2-129,5 0 0,8-6-129,8-6 0,4-1 0,0-6 0,0 0 0,-3-9 0,-4-1 0,-8-3 0,-7 1 0,-2 12 0,0-16 0,0 16 129,0 0 0,-2 17-129,4-2 129,14 4-129,9-1-516,3-18-2580,20 8-2322,13-9-387,7-14-516,8-9-387</inkml:trace>
  <inkml:trace contextRef="#ctx0" brushRef="#br0" timeOffset="100587.7532">18761 17176 516,'-6'-12'3096,"1"-3"-387,-2 1-129,7 14-387,-11-27-129,10 13-387,-8-6 0,9 20-516,-14-29 0,14 29-387,-16-20-129,9 18-129,-3-8 0,0 8-258,0 0 129,2 1-258,-1 1 0,9 0 0,-15-2 129,15 2-129,-17-4-129,7 4 129,-3 2-129,-3 12 129,-4-2-129,-2 7 129,-4 11-129,-2 3 129,-4 0-129,2 3 129,1 5-258,1 1 258,6 0-129,2-1 0,6 8 129,4-3 0,4 18-129,4-5 129,2 7-129,0 4 129,2-2 0,4 4-645,2-3 645,4-2 0,2-6 129,2-9 0,4 3 258,4-1-645,2-3 387,-26-51 516,61 66-645,-61-66-129,71 27 129,-34-16-129,2-11 0,1-17 258,1-9-258,-1 17-258,3 6 258,0-11 258,1 6-387,1-4-129,-1-2 258,-3 3 129,-41 11 0,70-42 258,-44 4-387,-2 11-258,-8-7 387,-16 34-258,23-53 129,-16 23 0,0-30 0,4 3 0,-1-9-258,3-8 645,-3-8-645,2-17 774,-2 16-645,-2-1 0,-3 14 0,-5 13 129,-7 0 129,-8 11-129,-5 10 0,-7 4 0,-12 5 129,-7 10-129,-10 2 129,-5 6-129,-3 9 0,-6 0 0,3 0-129,2 0-516,17 10-3096,0-10-1290,4 10-645,-6 12-516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15:39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4608 5644 129,'-20'-3'3354,"9"-3"129,1 6-516,-5-1-387,15 1-516,-23 1-129,23-1-903,-15 2 129,15-2-387,-10 4-258,10-4 0,0 0 0,0 0-129,0 0 129,0 0-129,0 0 0,13 1 0,-3-1-129,4 0 0,1-3 0,3 2-129,2 1 0,3 0 0,2 0-129,1 0 0,5 0 129,5 1-129,4 2 0,0-1 0,5 2 0,2-2 0,5 3 0,-1-1 0,2 0 258,2 3-258,0 0 129,8 3-129,1-2 129,4 1-129,-1 1 0,5 0 129,3 2-258,2 1 129,3-3 0,1 1 0,1-2 0,4 1 0,0-3 0,2 3 0,-1 0-129,2-1 258,0 2-129,-4 1 0,4 0 0,-2 2 0,0-2 0,2 2 129,3-8-129,-3 2 0,-1-5 0,0-3 129,0 0-129,0 0 0,-2-6 0,-2-5 129,-1 2-129,-5-3 0,-2 2 0,-3-5 0,-1 8 0,-4-3 0,-5 1 0,-3 0 0,0-3 0,-6 1 0,-4 1 0,-4 1 0,-5-1 0,-6 0 0,-5 6-129,-8 1 0,-4 6-516,-18-3-3096,8 26-1548,-11-6-516,-14 1-387</inkml:trace>
  <inkml:trace contextRef="#ctx0" brushRef="#br0" timeOffset="18980.0856">4947 9057 5160,'-49'32'5031,"29"-19"129,9-8-1806,11 12-1290,0-17-516,34 4-645,3-6 0,18-5-129,8-11-129,16-1-129,7-10-258,5 3 0,2 1 0,-2 1-129,-9 4 0,-7 4-258,-10 11-129,-18-2-903,-7 12-3870,-15 9-258,-14 6-516,-8 1-387</inkml:trace>
  <inkml:trace contextRef="#ctx0" brushRef="#br0" timeOffset="19580.1198">7839 9324 5547,'-66'-7'5418,"47"2"-129,19 5-516,0-12-3225,24-3-387,28 4-258,12-13-258,19 3-258,13-11 129,11 3-129,3-6-258,-2 1-387,3 20-1548,-13-11-3354,-8 10-387,-20 10-387,-22 5-387</inkml:trace>
  <inkml:trace contextRef="#ctx0" brushRef="#br0" timeOffset="26363.5079">11592 10263 774,'-30'4'3870,"17"-1"-516,2-3-516,11 0-516,-15 5-645,15-5-258,0 0-129,-6 12-387,6-12-258,0 0-129,0 0-258,14 13 0,-2-9-129,4 0 0,3 0 0,4 1 129,8-1-129,5 0 0,6-3 0,9-1 0,6 0 0,7 0 129,6-3 129,7-2-129,4-4 0,9 1 0,0-3 129,4 6-129,1-4 0,7 4-129,-2-1 0,5 2 0,-1 1-129,1 1 0,-4 0 0,1 1 129,0-1-258,-2 2 129,-3 0 0,-7 0 0,-4 0 0,-6 0 0,-10-3 0,-7 2 0,-12 1-258,-14 0-645,-1 1-3999,-14 7 129,-22-8-903,0 14-129</inkml:trace>
  <inkml:trace contextRef="#ctx0" brushRef="#br0" timeOffset="43707.5">13490 8865 645,'-40'-20'3354,"17"9"-1032,4 5-387,-3-5-645,5 9-129,-7-2-129,3 4-387,-3 10-129,-3 4-258,0 8-129,-3 4-129,-1 10 0,-5 8-129,1 10 0,3 7 129,0 9 129,3 11-129,8 7 129,5 9 0,5 0 258,11 2-129,2-3 129,12-3 0,8-6 129,8-2 0,3-16 258,13-3-129,1-17-129,10-6 129,6-16-258,9-6-258,7-19-258,1-9 0,5-12-129,-1-13-258,-2-6 258,-6-11-129,-4-7 258,-13-8 0,-8-6 258,-10-5-129,-8-6 0,-10-8 129,-9-5 0,-8-4-129,-6-4 129,-10 3-129,-8-1 0,-8 5 0,-6 3 258,-9 15-129,-7 9 0,-8 13 258,-11 15-387,-5 14-258,-2 18-516,-8 8-2709,5 8-1032,3 16-516</inkml:trace>
  <inkml:trace contextRef="#ctx0" brushRef="#br0" timeOffset="53936.0849">21266 11347 7482,'-5'-10'5289,"-2"-9"-387,7 19 0,0 0-3741,0 0-258,0 0-258,-1 24 0,1 2-258,1 9 0,2 2-129,1 6 129,-1-3-258,1 2 129,-4-9-258,4-1 129,1-11 0,0-8-129,-5-13 129,16 0-129,-5-14 129,4-15 0,4-13 0,0-8-129,4-1 129,-2-5 0,-1 7 0,1 8 0,-6 14 0,0 19 129,-5 12-129,-2 25 129,-4 11-129,3 8 0,-3 6 0,2 0 0,0-3-129,2-7-129,5-9-258,-3-16-516,11-1-3096,-7-14-1419,4-4 0,-1-7-645</inkml:trace>
  <inkml:trace contextRef="#ctx0" brushRef="#br0" timeOffset="54656.1261">21765 10652 5547,'4'-23'5418,"1"12"-516,-5 11-387,8-24-2967,2 22-774,-10 2-387,10-9-387,-10 9-645,0 0-903,13 5-1806,-13-5-1419,4 12-258,-4-12-129</inkml:trace>
  <inkml:trace contextRef="#ctx0" brushRef="#br0" timeOffset="55012.1465">21765 10652 5289,'-56'-43'5547,"56"43"-387,0-15-258,8 20-2709,1-10-903,12 5-258,-4-7-387,8 5 0,-3 0-258,1 2-129,-3 4 0,-3 10 0,-6 10-129,-5 4 0,-3 6-129,-3 8 129,-3 3 0,-2 3-129,0 1 0,0-3 0,3-6-129,-1-8-516,5 3-387,-4-17-3096,4-1-1032,-2-17-258,3 16-516</inkml:trace>
  <inkml:trace contextRef="#ctx0" brushRef="#br0" timeOffset="55212.158">21774 10911 9933,'-13'-4'5547,"1"1"-387,12 3-387,0 0-3354,20 7-516,-1-7-129,9 0-258,4 0-516,5-4-2322,2 3-2967,1-4-258,-5 1-516,-1 1-516</inkml:trace>
  <inkml:trace contextRef="#ctx0" brushRef="#br0" timeOffset="65483.7454">22205 12532 9030,'0'0'5289,"-4"-7"0,4 7-258,0 0-3483,5-20-645,7 15-129,1-6-258,7 2-258,0 0 0,5 1-258,2 0 0,-3 3-258,1 4-516,-7-7-387,4 13-1161,-22-5-1419,18 0-645,-18 0-129,0 0 1032,-15 9 1290,3-1 1419,-8 0 1161,-9-7 1419,8 14 1548,-7-11 645,1 10 129,-4-5-1548,10 15-903,-5-8-774,8 8-258,0-4-258,5 8-258,3-1 0,8 0-129,2 0 129,6-1 0,4 0-129,4 2 129,2 1-129,5-3 0,0 1 129,1 0-129,0-1-129,-1 1 258,-1-3-129,-3 1 0,-6 0 129,-3-1 0,-6-4 0,-2-3 129,-9-1 0,-3-4 0,-4-6 0,-2-6 0,1 0-129,-2-2 0,1-9 0,0-2-258,4 2-129,0-5-516,14 16-2064,-14-14-2064,14 14-258,-4-13-516,4 13-129</inkml:trace>
  <inkml:trace contextRef="#ctx0" brushRef="#br0" timeOffset="66191.7859">22180 12833 7998,'10'-104'5289,"3"55"0,-3 3-387,3 21-3096,-9-6-645,6 23-516,-10 8 0,0 24-258,-7 14-129,-3 10-129,-4 8 0,0 7-129,1 2 0,3-7 129,2-7-258,5-10 129,4-9 0,8-16 129,2-15 0,6-9 0,2-18 0,3-14-129,2-7 129,-1-2-129,-2-3 129,-4 8-129,-1 7 129,-7 20-129,-9 17 129,0 11 0,-6 22 0,-6 14 0,1 9-129,-1-2-258,8 8-1419,-2-17-3354,11-9-387,9-22-258,12-10-645</inkml:trace>
  <inkml:trace contextRef="#ctx0" brushRef="#br0" timeOffset="66695.8147">22935 12368 12126,'1'-12'5418,"-1"12"0,-7 0-516,7 27-3999,-4 0-387,4 13-129,0-3 0,2 2-129,2-1-129,3-8 0,4-5 0,1-7 0,4-8 0,3-10 0,2-8-129,2-9 0,1-7 0,0-7 129,-2-1-129,-1-2-129,-1 0 129,-4 10 0,-5 10 0,0 6 0,-11 8 0,13 10 129,-9 12-129,1 3-129,3 5 0,-3-3-258,5-1-258,-2-11-903,13 2-3612,-7-8-258,5-1-129,-5-10-774</inkml:trace>
  <inkml:trace contextRef="#ctx0" brushRef="#br0" timeOffset="66928.8281">23474 11759 11997,'7'-16'5676,"-7"32"-258,-10 11-258,5 18-4257,-2 0-129,3 9-258,0-5-129,3-1-387,2-4-258,5-11-387,11 7-2193,-7-23-2580,5-6 258,-5-11-645,6-6-645</inkml:trace>
  <inkml:trace contextRef="#ctx0" brushRef="#br0" timeOffset="67195.8433">23655 11796 10707,'11'9'5547,"-8"23"-129,-3 3-129,5 12-4128,-5-4-387,8 3-129,2-12-258,7-4-129,7-15-129,4-10 0,-2-7-129,3-17 129,-2-11 0,-5-3-129,-7-8 129,-7-4-129,-8 1-129,-6 6 129,-14 3 0,-6 15-129,-7 15-1290,-13 5-3612,11 12-258,-6 15-516,7 14-516</inkml:trace>
  <inkml:trace contextRef="#ctx0" brushRef="#br0" timeOffset="88095.0387">11158 16161 3870,'-20'13'5418,"10"-10"-129,-1 2-387,4-7-2451,7 9-774,-10-7-387,10 0-387,0 0-258,0 0 0,15 3-129,5-2-129,7-1-129,11 2 129,9-4-129,10-2-129,11-3 129,5 0-258,6-1 129,7 1-129,-1-1 0,-3 3 129,-4 4-129,-4 1 0,-10 0-129,-11 6 258,-9 2-129,-13-1 0,-10 0 129,-7 0 0,-4-5 0,-10-2-129,0 0 129,0 0-258,0 0-774,-10 3-4128,10-3-387,-18-4-645,6 3-516</inkml:trace>
  <inkml:trace contextRef="#ctx0" brushRef="#br0" timeOffset="89531.1209">11821 16428 1,'0'-38'4772,"0"21"388,-4 5-387,4 12-1677,-10-11-645,13 28-645,-10-6-645,7 22-516,0 1 258,0 15-516,0 4 0,3 9 0,-2-3-258,-1-2 0,3 0-129,0-2 0,-2-8-129,1-5 129,1-9-387,-1-13-387,8 10-2709,-10-30-1419,0 0-516,0 0-129,0-10 1</inkml:trace>
  <inkml:trace contextRef="#ctx0" brushRef="#br0" timeOffset="89936.1441">11685 16523 6321,'-9'-3'5160,"9"3"258,0 0-903,0 0-2580,0-17-903,3 0-129,2-7-387,5 3-258,1-9 129,1-1-258,2-3 129,0 0-258,-3 1 258,4 13-258,-6 1 258,1 7-258,-3 12 129,3 5 0,-1 12 0,6 14 0,2 10-516,-1-10-3354,14 10-1290,0-7-516,4-9-258</inkml:trace>
  <inkml:trace contextRef="#ctx0" brushRef="#br0" timeOffset="91456.2309">12147 17213 6837,'5'-19'5289,"1"6"-129,5 9-774,-4-12-2580,14 16-387,-7-2-774,5 4-129,-1 15-258,-1 10 129,-6-1-258,-3 2 129,-6 0-129,-2-2-129,-9-2 0,-6-1 129,-5-9-129,-3-7 0,0-7-129,-1-7 129,0-13 0,2-10-129,3-9 129,-1-12-129,5-10 258,5-4-258,3-1 258,4 2-129,3 8 0,6 11 0,5 8 0,9 15 0,2 22-645,-2-4-2838,7 18-1806,-3 7 0,2 9-645</inkml:trace>
  <inkml:trace contextRef="#ctx0" brushRef="#br0" timeOffset="91731.2467">12456 17147 1935,'34'60'4902,"-21"-27"0,1-1-129,-2 2-2451,-9-15-903,12 9-129,-15-28-258,9 18-258,-9-18 0,3-9 258,-4-12-258,1-1 0,-1-9-387,1 1-129,0-9 0,0 3 0,6 1-129,3 6-258,2 9-387,-2-2-1032,7 14-3741,-5-1 129,0 11-774,-3 2-258</inkml:trace>
  <inkml:trace contextRef="#ctx0" brushRef="#br0" timeOffset="92100.2678">12794 17162 7740,'9'36'5289,"-4"-15"-387,0-3-258,5 0-3999,-1-7-258,6-1-129,-1-11 0,5-9 258,0-9-129,-1-3-129,-1-1 129,-3 0 129,-4-3-258,-6 2-129,-6 14 0,-11 3-516,-1 9-1161,-9 5-3612,2-2-129,-1 5-387,3-1-258</inkml:trace>
  <inkml:trace contextRef="#ctx0" brushRef="#br0" timeOffset="92304.2795">12764 16767 8385,'-2'-31'5805,"2"20"-645,9-2-129,17 5-3870,-4-1-1161,4-8-2064,5 12-2967,0-3-129,-3 2-774,-3 6 129</inkml:trace>
  <inkml:trace contextRef="#ctx0" brushRef="#br0" timeOffset="92879.3123">13155 16796 6321,'21'24'5805,"-12"5"-645,-5 5 0,2 12-3483,-3 0-774,5 15-387,-4-6-387,3 2 129,0-5-258,0-10 0,0-4-129,-1-9 0,1-14 0,-7-15 0,8 0 0,-8 0 129,0-23-129,-7-8 0,-2-7 129,-3-13-129,-3-7 129,0-6-129,3-8 129,3-2-129,6 1 258,3 7-129,11 6 129,8 16 0,5 5 0,4 17 0,-1 11 0,-3 11 0,-6 1 0,-11 13-129,-7 11 129,-7 2-129,-11 0-129,-1 6 258,-1-1-129,2-4-129,8 0 129,9 1 0,7-6 0,12-2 129,9 3-129,4-2 129,7 2-129,-1 2 0,-5-4 129,-2-1-129,-10 2 0,-8 0 129,-10-3-129,-4-5 129,-13 2-129,-4-5-258,0 5-903,-11-15-3870,7-2-129,0 0-516,6-5-258</inkml:trace>
  <inkml:trace contextRef="#ctx0" brushRef="#br0" timeOffset="93159.3284">13521 17152 7482,'58'-25'5418,"-27"-3"-258,3-2-387,-14-9-3870,11-3-516,-6 0-258,-5 3 0,-10-2 129,-8 7-258,-9 17 0,-8 8 129,-8 9 129,0 12 129,2 15-129,6 14 129,6 8-129,9 3 129,15-3-129,8-11-516,20 6-3483,0-25-1548,7-11-258,2-12-516</inkml:trace>
  <inkml:trace contextRef="#ctx0" brushRef="#br0" timeOffset="93587.3528">14213 17024 8901,'-20'26'5676,"20"-11"-516,4-6 0,16-1-4773,3-8-129,6-11-258,5-7 129,1-2 0,-10-9 0,-5 0 0,-9 2 0,-8 5 0,-7 3 0,-14 10 0,-9 5-129,-6 4-129,-3 9-129,-1 0-387,10 8-903,-9-15-1806,17 8-1806,6-10-258,13 0-645</inkml:trace>
  <inkml:trace contextRef="#ctx0" brushRef="#br0" timeOffset="94219.3891">14317 16663 2322,'3'-58'5418,"-3"42"-258,-6-1-774,6 17-1161,-7 7-903,7 21-1032,0 3-387,2 18-516,5 0 0,4 5 0,4-4-258,5-1-129,3-12 129,5-5 0,0-14-129,2-14 129,-1-4-129,-2-7 0,-3-13 129,-3-4 0,-6 1-129,-4-5 0,-6-1 129,-3 8-129,-2-1 129,-8 6-129,-3 13 0,-2 3 0,0 14-129,0 12 258,5 12-129,0 3-129,6 6 129,2-1 0,8-5 0,6-9 0,4-6 0,5-12 0,2-11 129,3-3-129,-1-9 129,1-6-129,-1-2 0,-3 1 0,-2-2 129,-5 1-129,-2 10 0,-3 5 0,-5 2-129,-7 0 129,10 14 129,-10 3-129,1 0 0,0 2 0,-1-2 0,0-4 0,0-1 129,0-12 0,0 0-129,0 0 129,0-10-129,-1-12 129,-2-14-129,2-3 129,1-7 0,0-4-129,9 4 129,1 4-387,9 16-2193,-7-7-2838,5 12-387,0 0-129,6 14-903</inkml:trace>
  <inkml:trace contextRef="#ctx0" brushRef="#br0" timeOffset="94603.4109">15772 16649 7998,'0'0'5805,"-9"10"-774,5 10-129,2 15-4515,-2 3-258,3 6 0,1 4 129,0-2-129,3 2-129,7-4 129,5-10 0,5-8 129,6-10-129,6-9 0,6-7-129,-2 0 0,4-3-516,-11-18-2064,1 13-2451,-9-5-258,-4 6-516,-17 7 129</inkml:trace>
  <inkml:trace contextRef="#ctx0" brushRef="#br0" timeOffset="94776.4208">15820 16917 8385,'9'0'5676,"17"0"-516,5-5-129,9-2-4515,6 0-1935,-1-12-3096,-4-1-774,-9-6-129,-5 1-774</inkml:trace>
  <inkml:trace contextRef="#ctx0" brushRef="#br0" timeOffset="94956.4311">15793 16605 9546,'34'0'5547,"-1"-4"-387,7 2-645,7 4-7353,-1-2-1677,-5 0-903,-5 0-258,-3 6-387</inkml:trace>
  <inkml:trace contextRef="#ctx0" brushRef="#br0" timeOffset="95136.4414">16275 16783 9159,'18'41'5934,"-10"-13"-774,-4-6-129,1 10-4644,5 6-1677,-8-9-3354,7-7-645,-4-8-258,5-3-645</inkml:trace>
  <inkml:trace contextRef="#ctx0" brushRef="#br0" timeOffset="95308.4514">16375 16545 8643,'-9'-13'5547,"9"13"-903,0 0-903,0 0-7869,10-1-903,2 5-258,-2 5-387</inkml:trace>
  <inkml:trace contextRef="#ctx0" brushRef="#br0" timeOffset="95527.4638">16468 16685 6321,'16'64'5418,"-12"-36"0,2 6-516,-6-14-3354,5 9-516,-4-16-387,6 0-258,-7-13-258,17-3 129,-5-15-129,3 1 0,-1-11 258,3 3-129,0 7 0,-1 6 129,-1 4-258,-4 6 0,3 12-774,-14-10-3741,10 24-1032,-7-14-129,5 2-774</inkml:trace>
  <inkml:trace contextRef="#ctx0" brushRef="#br0" timeOffset="96147.4992">16971 16813 3483,'-11'-10'5418,"11"10"-258,0 0-387,0 0-2064,0 0-2064,10-1-387,2-2-129,5-9 129,1 2-129,1-7 129,-2-2-129,-4-2 129,-5 7 0,-8-5 0,-3 5-129,-13 6 0,-4 6-129,-5 2 258,1 10-258,2 11-258,4 5 516,8 8-516,9 6 258,7-3 0,12-3-129,9 6 129,7-2 129,3-5 129,0-1-129,0 0 129,-4-3 0,-10 6 0,-8 5 0,-11-6 0,-8 0-129,-13-2-129,-11 2 0,-4-10 129,-4-5-129,-4-9-129,2-8 129,0-4 129,6-12-129,3-10 129,3-10 0,3 2 0,6 0-258,5 3-129,2-8-1032,10 14-3870,4-4 0,9 8-516,5 2-387</inkml:trace>
  <inkml:trace contextRef="#ctx0" brushRef="#br0" timeOffset="96495.5192">17312 16783 8514,'5'-17'5547,"-11"0"-387,-6 16-387,-5 1-3999,2 10-387,2 6-258,3 5 0,5 2-129,5-6 0,7 0 0,8-4 0,7-13 129,2-1-129,2-11 0,-1-4 0,-4-6 129,-6 2 0,-3 0 0,-6 6 0,-6 14 0,0-12 0,0 12-129,-6 2 129,6 15 0,0 5-258,6 0 0,5 2 0,5 6-516,-3-17-1677,11 10-2838,-8-7 0,5-7-774,-8-9 129</inkml:trace>
  <inkml:trace contextRef="#ctx0" brushRef="#br0" timeOffset="96847.5394">17600 16477 7740,'0'0'5676,"0"0"-387,-4 34-516,-3-12-3999,7 18-258,0-3-387,2-1-129,1 0 129,-1-4-258,2-4 129,5-8 0,0-5 0,4-5 0,4-6 129,2-1 0,2-1 129,2 5 0,-1-4 0,-3 9 0,-4 3 0,-7 6 0,-6-1-129,-3 1 0,-10-4-129,-5-5-129,-4 2 0,-2-4-387,7 7-1290,-6-17-3225,11 0-258,10 0-387,0 0-387</inkml:trace>
  <inkml:trace contextRef="#ctx0" brushRef="#br0" timeOffset="97131.5556">17843 16912 8385,'35'0'5676,"-15"-6"-645,-2-14-258,6 6-3870,-3-14-387,0 3-258,-3 0 0,-4 0-258,-8-3 129,-4 7 0,-4 3-129,-12 6 129,-3 12-129,-3 11 129,0 8 129,5 14 129,7 13 0,9 9 129,15-2-129,13 5 0,15-7 0,12-14-258,12 1-1290,-5-23-3999,13-15-516,-8-16-387,0-16-774</inkml:trace>
  <inkml:trace contextRef="#ctx0" brushRef="#br0" timeOffset="116635.6712">21284 14990 4644,'0'0'5547,"-7"0"-129,7 0-516,5-21-3354,13 17-258,6-9-645,14 1 129,6-5-387,14-5 0,5-4-258,6 2 129,3-1-258,-4 3-129,-5 4-258,-8-7-645,-3 23-1419,-21-3-2709,-7 9-129,-13 6-516,-9 8 258</inkml:trace>
  <inkml:trace contextRef="#ctx0" brushRef="#br0" timeOffset="116927.6879">21721 15012 1,'-7'-19'4772,"7"19"388,-7-16-516,-2 4-1677,9 19-1032,-5 8-645,5 25-129,-5 9-387,5 22-129,-1 8-387,1 15 129,1 1-258,4 2 0,1-6 0,0-13-129,2-13-258,-2-18-387,9-7-3870,-10-20-645,0-8-516,-5-12-129</inkml:trace>
  <inkml:trace contextRef="#ctx0" brushRef="#br0" timeOffset="117451.7178">22253 14555 7353,'0'-51'5547,"-9"44"-516,-8 22-258,-8 24-4128,7 28 0,-4 20-387,6 22-129,0 15 129,6 8-258,6 5 0,4-11 129,10-10 0,8-15-258,2-18-258,-2-26-645,13-10-3741,-7-20-387,-4-9-258,-4-16-645</inkml:trace>
  <inkml:trace contextRef="#ctx0" brushRef="#br0" timeOffset="117798.7376">22347 15255 5934,'17'-48'5934,"-17"48"-645,14 15-258,-12 16-2967,6 15-1161,-4 1-645,1 1 0,-3-4-129,4-7-129,0-13 0,2-12 129,3-12-129,3-9 0,-1-18 258,9-8-129,-1-10 129,1 0-129,0-1 129,0 8 0,0 10 0,-2 12-129,-2 16 0,-2 21 0,-4 15-129,1 12 0,-3 8-387,-2-4-129,4 8-903,-12-22-1935,8-1-1806,-4-19-516,2-6-129,-6-12 259</inkml:trace>
  <inkml:trace contextRef="#ctx0" brushRef="#br0" timeOffset="118039.7514">22653 14558 5547,'0'-97'5805,"8"82"-387,9 24-258,3 21-2709,12 36-1290,-2 16-387,12 22-387,-2 17 0,2 11-129,-9 3-129,-7-1-129,-12-2-129,-10-14-387,-1 3-3612,-20-26-1032,-9-7-516,-14-8-903</inkml:trace>
  <inkml:trace contextRef="#ctx0" brushRef="#br0" timeOffset="121043.9232">21001 16958 5547,'0'0'5547,"13"-4"-516,8-11-129,15 3-3870,5-8-387,18 6-129,3-7-129,7 3-387,2 4-387,-9-12-2193,-3 14-2322,-12-1 0,-13 1-1032</inkml:trace>
  <inkml:trace contextRef="#ctx0" brushRef="#br0" timeOffset="121254.9354">21383 16861 2322,'-25'63'5418,"20"-19"-387,-2 7-129,9 20-2967,-2-12-645,3 21 0,-1-7-645,6 6-129,-1-1-387,0-8-258,6-2-2580,-2-15-1935,-2-12-387,-1-12-903,-1-7 904</inkml:trace>
  <inkml:trace contextRef="#ctx0" brushRef="#br0" timeOffset="121527.951">21785 16789 5031,'31'-104'5676,"-20"80"-645,-11 24 0,0 12-3741,-11 29-516,1 24-129,0 17-258,4 15 129,1 5-129,5 2 0,2-3-258,13-7 258,5-16-387,6-13 0,6-6-1032,-12-15-3483,6-11-387,-4-11-1032,-2-19 258</inkml:trace>
  <inkml:trace contextRef="#ctx0" brushRef="#br0" timeOffset="121862.9701">22048 17217 7611,'22'19'5676,"-14"15"-387,2 9-129,-10 3-4515,10 8 258,-3-6-645,0-10 0,0-3-129,1-17 129,0-14-258,4-9 129,2-17 0,3-9-258,1-15 387,2-3-387,1-9 258,-1 3-258,0 11 258,-2 13-129,-4 9 129,0 19 0,-5 15 0,0 21 129,-1 9-258,-3 9 258,4 4-516,-4-6-645,8 8-2838,-6-22-1548,0-11-129,-7-24-774</inkml:trace>
  <inkml:trace contextRef="#ctx0" brushRef="#br0" timeOffset="122170.9877">22412 16889 7224,'-5'-95'5547,"7"56"-258,8 17-258,4-5-4128,8 17-258,2 4-387,1 6-129,-3 0-129,-2 11 0,-9 14 0,-6 10 0,-5 12 0,-9 7 0,-1 3 0,0 0 129,4 3-129,5-7 0,5-17 0,11-9 0,8-14 0,7-13-516,6 4-1806,-6-14-2580,1-8-387,-6-3-387,-2 5-258</inkml:trace>
  <inkml:trace contextRef="#ctx0" brushRef="#br0" timeOffset="122411.0014">22727 16404 8385,'29'12'6063,"-10"27"-387,10 39-258,-4 27-4644,6 26-258,-4 10-129,-8 8-258,-8 9-387,-15-3-4128,-7-12-1032,-25-25-516,-27-26-387</inkml:trace>
  <inkml:trace contextRef="#ctx0" brushRef="#br0" timeOffset="142711.1626">11132 8822 4644,'0'-57'5289,"-7"45"-129,-2 12-516,9 29-3741,-6 23-129,6 29-129,1 26-387,5 24 0,5 20-258,4 10 129,0 10 0,3-4 0,-2-5 0,0-12 0,-1-18-258,-3-24-387,7-12-2838,-9-23-1419,-3-27-387,0-23-258</inkml:trace>
  <inkml:trace contextRef="#ctx0" brushRef="#br0" timeOffset="143231.1923">10982 9126 3096,'11'-49'4902,"20"25"-129,13-1-516,16 2-3483,17 11-387,14 0 0,13 4-258,10-2 0,10 1 129,6-1 0,6-1 0,5-5 129,7-3 0,4-8 0,6 3-129,2-6 0,3 6 0,-3-1-129,1 3 129,-5 4-258,-5 8 0,-8 4 0,-8 4 0,-6 2-258,-9 0 258,-12 10 0,-11 5 0,-11 11 258,-11 10-129,-11 14 0,-9 21 258,-10 16-258,-5 22 387,-6 12-258,-2 22 129,-5 6-129,1 15 258,-2-4-258,0 0-129,-2-10 0,4-10 0,-2-14-258,0-23 0,3-12-1161,-10-29-3354,5-18-516,-7-22-387,-7-19-129</inkml:trace>
  <inkml:trace contextRef="#ctx0" brushRef="#br0" timeOffset="143619.2146">11760 10604 4773,'-25'-2'5289,"52"-20"-258,27 1-258,30 4-3483,21-12-258,31 9-516,18-9 0,23 9-387,14 0 129,11 8-129,7 7 0,8 5-129,0 4 0,-1 7 129,1 2-129,-6 5 129,-6-1-129,-7 3 0,-12 5-387,-16 2-4128,-15-1-258,-21 11-774,-41 1-258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18:54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15177 7389 1806,'-48'3'5418,"28"-2"-258,4 5-258,-3-6-2322,18 9-903,1-9-387,6 5-516,14-5-258,10 2 129,6-2-129,12-1-129,7-4 0,4-2 0,6-2-129,1 2-129,2 1 0,-3 0-129,-4 2 129,-5 2-129,-7-3 0,-6 2 0,-5 3 0,-9 1 0,-5 5 0,-5-4-129,-8 1 0,-1-1-129,-10-2-258,0 0-1161,10 7-3354,-10-7-258,-7 2-516,-6-2-129</inkml:trace>
  <inkml:trace contextRef="#ctx0" brushRef="#br0" timeOffset="457.0261">15060 7272 1548,'-35'0'5160,"23"0"-129,2-2 0,10 2-2709,0 0-1032,15 2-258,5-2-129,14 0-387,7-2 0,11-1-129,7-3 0,8 1-129,1-2 0,0 1-129,2-1 0,-5 0-129,-7 2 0,-6-2 129,-7 4-258,-9 0 129,-5 3 0,-5-1-258,-3 7-1548,-11-2-3096,-2 4-258,-10-8-387,0 18-645</inkml:trace>
  <inkml:trace contextRef="#ctx0" brushRef="#br0" timeOffset="8208.4694">8869 8831 2193,'-34'7'5160,"20"-5"0,4 3-129,10-5-2064,0 0-1806,3 12-129,23-5-387,7 0-129,10 2 0,10-1 0,10 0-258,6-4 0,6-1-129,3-3-129,-1 0 129,-1 0-129,-1-4 0,-4-4 129,-4 1-258,-7-1 258,-7 1-258,-6 0 129,-9 2-129,-8 1-258,-14-6-1419,0 10-3096,-16 0-258,0 0-516,-18 4-129</inkml:trace>
  <inkml:trace contextRef="#ctx0" brushRef="#br0" timeOffset="8540.4884">8859 8759 7482,'-39'-13'5547,"30"6"-129,9 7-516,16 0-3612,23 1-387,13 2-258,17 1-129,10-4-129,14 2-129,3-2 0,2 0-258,-6-1-129,-11-4-645,0 3-4386,-22 0-129,-14 2-645,-18 0-258</inkml:trace>
  <inkml:trace contextRef="#ctx0" brushRef="#br0" timeOffset="35748.0446">2152 12062 4128,'8'-127'5289,"-7"79"-387,-1 10-129,-2 9-2451,2 29-516,-14 20-387,12 34-645,-7 20-258,7 26-129,2 17-258,0 13 0,5 9-129,10 3-129,-2 3 0,3-8 0,-2-14 129,1-11 0,-6-13-129,1-14 0,-3-14 129,-5-18 0,-1-15 0,-1-13-258,0-25-516,0 0-1548,7-20-2322,0-14-258,0-9-387,2-11-129</inkml:trace>
  <inkml:trace contextRef="#ctx0" brushRef="#br0" timeOffset="36056.0622">2407 11564 6450,'0'-24'5289,"0"70"-129,-6 28-774,7 49-2580,-7 19-774,6 30-129,0 19-516,5 8-129,1-3-129,6-9 0,1-14 0,4-20 0,-1-18-129,-2-19 129,-2-23-129,0-17 129,-2-12-258,-5-21-387,9 0-2580,-8-26-1677,-6-17-129,0 0-645,0-14-258</inkml:trace>
  <inkml:trace contextRef="#ctx0" brushRef="#br0" timeOffset="39384.2526">14996 13479 9546,'36'-24'5289,"-20"11"-258,4 1-258,-7-5-3999,6 2-258,-5-7-258,0 1 129,-7-5-258,-3 1 129,-8 1-129,-7 3 0,-10 4 0,-4 9 0,-8 8 129,-2 15-258,-2 14 258,6 14-129,7 8 129,11 10 129,12-1-129,7-1 0,18-11 0,15-13 0,9-17 0,8-13-258,1-5-387,-5-20-1677,0 1-3096,-9-8-258,-3 6-645,-7-4-258</inkml:trace>
  <inkml:trace contextRef="#ctx0" brushRef="#br0" timeOffset="40249.3022">15549 13362 10707,'0'0'5805,"12"14"-645,2-13 258,14 9-4257,3-8-516,7 2-129,3-4-129,0 0-387,0 3-258,-5-3-258,4 3-1935,-15-4-2709,-2 2-258,-9-8-258,-3 2-387</inkml:trace>
  <inkml:trace contextRef="#ctx0" brushRef="#br0" timeOffset="40496.3163">15896 13253 7611,'0'0'5547,"0"0"-129,10 5-387,10 22-1935,0-10-1806,13 9-516,0-6-129,6 1-258,-5-3 0,-1 0-129,-2-2-129,-8-3 0,-9 4-129,-11-1 129,-7 3-258,-12 3 129,-5 0-129,-7 2-129,1 2-387,-2-12-1419,9 8-3096,2-9-258,18-13-387,0 0-387</inkml:trace>
  <inkml:trace contextRef="#ctx0" brushRef="#br0" timeOffset="40848.3364">16331 13487 10836,'35'-6'5418,"-17"0"-258,7-1 0,-1-11-4257,10 3-387,-2-6-129,0 0-129,-2-2-129,-7 0-129,-8 2 0,-10 2 0,-7 5 0,-11 3 129,-11 6-258,-7 5 129,-4 3 0,-1 17 0,4 6 129,4 8-129,9 7 258,10 0-258,9-2 258,13-2 0,10-9-129,10-12 129,7-7-129,0-9-129,3-5-258,-3-16-129,5 9-1677,-17-13-2967,2 1-387,-7-8-387,-2 1-516</inkml:trace>
  <inkml:trace contextRef="#ctx0" brushRef="#br0" timeOffset="41013.3459">16930 12771 13545,'7'50'5934,"-22"-1"-387,-1 12-516,-2 15-7095,-2-7-2967,1 1-516,-5-8-645,-1-1-387</inkml:trace>
  <inkml:trace contextRef="#ctx0" brushRef="#br0" timeOffset="47172.6981">10866 6145 258,'-14'-3'3999,"14"3"-129,0 0-1548,21-4-516,1-2-258,19 6-129,3-7-129,25 7-129,10-12-129,21 6-258,17-9-258,22 0-129,18-5-129,15-2 0,9-1-129,1 1 0,-3 3 0,-9 0 0,-16 8-129,-22 4 129,-23 5-129,-24 2 0,-26 12-258,-23 3-387,-12 8-4128,-24-1-258,-17 2-645</inkml:trace>
  <inkml:trace contextRef="#ctx0" brushRef="#br0" timeOffset="63568.6359">16113 12850 774,'32'0'4257,"-7"-9"129,6 5 0,4 4-2838,5-7-258,14 7-516,7-1-258,13 1 0,8 0-258,12 0 0,14 0-129,15 0 129,11 0-129,12 1 129,14-8 0,15 0 0,14-2 0,18 1 0,9-7 0,12 6 0,5-3 0,10 4-129,-5-4 129,-1 5-258,-12 1 0,-11 2 0,-14 0 0,-21 1 0,-18 3-1161,-31 2-3096,-19-2-516,-23 3-516,-26-3-129</inkml:trace>
  <inkml:trace contextRef="#ctx0" brushRef="#br0" timeOffset="66239.7887">7694 15095 4386,'-11'-4'4644,"11"4"-129,0 0-1161,0 0-1548,0 0-774,5-8-387,11 8 0,2 0-129,9 8 129,4-4-258,10 7-129,9-5 0,9 5-129,8-5 0,9-1 0,5-5-129,6 0 129,4-4-129,1-4 0,-5-1-129,-2-2-774,-8 11-3612,-13 2-387,-18 5-516,-15 12-387</inkml:trace>
  <inkml:trace contextRef="#ctx0" brushRef="#br0" timeOffset="72496.1465">23224 14295 2580,'-44'14'5031,"22"-8"-129,0 3-903,2-9-1548,20 0-903,-13 3-387,16-2-387,9-1-387,8-2-258,8-4 0,1 6-129,3 0 258,-5 6-258,-5 11 0,-8 11 129,-9 15-129,-6 14 129,-16 11-129,-2 9 258,-9 2-129,9 4 0,2-2 0,8-2 0,9-6 129,9-5-258,14-3 129,10 2 0,4 4-129,0 4 129,-4 5 0,-5 6 0,-8 3 129,-6 7-129,-14-2-129,-2 1 129,-11-4-129,-3-9 0,0-8-129,1-10 0,6 2-1161,-5-28-3741,13-11-129,1-13-387,0-14-387</inkml:trace>
  <inkml:trace contextRef="#ctx0" brushRef="#br0" timeOffset="73008.1759">23513 14270 7998,'0'-10'5418,"11"10"-258,8 0-387,10 6-4128,1 11-258,3 9 129,-1 9-387,-11 16 0,-6 12-129,-12 12 129,-7 8 0,-12 5-129,-1 5 0,-2 2 0,4-1 129,7-3-129,4-4 0,8-4 0,11-2-129,4-1 129,2-1 0,1-4 0,1-3 0,0-1 0,-1-1 0,-3-6 0,-4-5 0,0 0 129,-3-6-129,-5-5 258,-7-4-258,-5-8 129,-4-9-645,-8-12-3999,2-5-645,-5-10-645,-4-10-516</inkml:trace>
  <inkml:trace contextRef="#ctx0" brushRef="#br0" timeOffset="82063.6937">2663 14413 7353,'11'-46'4902,"-4"29"-129,-2 7-387,-5 10-3483,11-2-258,-6 9-258,2 15 0,-6 9-129,-1 8 0,-1 11-129,-6 6 129,-3 8-258,-1 5 0,-3 4 0,0 7 0,2-2-258,2-3 258,5-5 0,5 1-129,3-3 129,13-6 129,2-7-129,6-2 0,2-6 0,4-3 0,-6-2-129,0 1 129,-3-3 129,-5 3-258,-6 0 129,-2 5-129,-7-1 0,-1-5-129,0 10-387,-4-13-1548,-1 8-2193,-4-6-645,3-3-129,-4-10 0</inkml:trace>
  <inkml:trace contextRef="#ctx0" brushRef="#br0" timeOffset="82503.7189">2894 14337 6450,'-36'-40'5031,"22"33"-387,5 6-258,9 1-3225,-7 19-516,7 8-258,3 9-258,4 3-129,1 14 129,-1 4-129,3 3 0,1 2 0,-1 4 0,0 2-129,3-3 129,-1-2 0,3-2 0,4-1-129,-1 5 129,1 0 0,-2 0-129,-2 3 258,-3 5-129,-3 0 0,-7 3 129,-2 2-129,-4-3 129,-3 0-258,2-2-258,-2-15-2193,10 2-1806,6-9-645,7-9-516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20:5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7967 6405 6321,'-15'-43'5676,"-8"31"-258,-12 4-258,0 11-3999,-10 4-258,6 11-387,1 4 0,9 9-258,11 0 129,15 5-387,10-1 0,18 3 129,12-3-129,6 3 0,3-2-129,1 0 129,-3-2-129,-10 2 129,-9 1 0,-12-2 0,-13-2 0,-7-2 0,-17-4 0,-10 2 129,-8-7-129,-3-8 0,3 1-129,1-12-387,14 6-516,-1-14-2580,28 5-1548,-6-22-387,22 7-387</inkml:trace>
  <inkml:trace contextRef="#ctx0" brushRef="#br0" timeOffset="288.0164">8015 6903 6063,'74'-21'6063,"-44"5"-645,0 0-129,-5-13-3354,2 11-1032,-6-10-387,-3 2-129,-6-2-258,-4 1 0,-8 3 0,-3 7-129,-12 7 0,-5 8 0,-2 8 129,-4 14-129,3 10 0,3 10 129,8 1-129,8 1 129,8-5-129,12-9 129,9-11-387,9-12 0,6-5-387,-2-17-387,8 1-774,-11-16-2580,6 5-1161,-9-4-258,-4 6 0</inkml:trace>
  <inkml:trace contextRef="#ctx0" brushRef="#br0" timeOffset="640.0365">8487 6715 1419,'0'6'4644,"-8"12"1290,1 10-387,-2-2-258,9 10-2838,0-16-1548,10-6-387,7-11-258,7-3 0,4-17 0,0-5-258,-2-10 129,-3-1-129,-7 0 129,-6 0-129,-7 4 0,-6 3-129,-7 11 0,-6 4 0,0 11-258,-5 1-258,8 17-387,-2-8-387,15 18-258,-6-11 0,13 9 516,1-6 645,2 4 387,2 3 516,-5 2 387,5 19 645,-12-4 516,7 19 0,-8-5-387,1 11-645,0-8-387,2-5-387,7-9-516,-7-23-1677,12-7-3483,-1-16 0,3-5-516,-3-21-258</inkml:trace>
  <inkml:trace contextRef="#ctx0" brushRef="#br0" timeOffset="873.0499">8775 6836 9933,'18'18'5805,"-7"6"-387,-3-2-129,7 5-4515,6-13-387,5-5-258,4-9 129,-2-4-129,-1-11 0,-3-5-129,-5-5 129,-4-5-258,-5 1-258,-10-7-387,4 19-1548,-8-12-3096,1 14-129,3 15-645,-9-3 0</inkml:trace>
  <inkml:trace contextRef="#ctx0" brushRef="#br0" timeOffset="1368.0782">9054 6822 8127,'50'5'5676,"-17"-19"-387,-3-13-258,4 2-3870,-4-8-645,0 2-129,-11-3-129,-5 7-129,-11 10 0,-3 17-129,-13-3 0,-5 15 129,-3 15-129,1 10 129,5 5 0,5 3-129,9 0 129,2-8 0,13-8-129,5-9 129,7-9-129,6-10 129,1-7-129,-1-10 129,-5-4-129,2-6 0,-6-3 129,-4 3-129,-8-2 0,-4 9 129,-5 6-258,-2 13 258,0 0-129,-5 6 0,3 15 0,1 3 0,1 3 0,3-2 129,8-4-129,3-6 129,4-8-129,5-7 129,3-3-129,2-9 0,-1-4 129,-1 1-129,-2 0 129,-3 6 0,-3 6 129,-5 4-129,-1 13 0,-5 5-129,-1 9-129,-1 1-387,8 11-1548,-13-18-3483,8-2-129,-8-20-645,14 4-129</inkml:trace>
  <inkml:trace contextRef="#ctx0" brushRef="#br0" timeOffset="1616.0924">9859 6578 9288,'35'-67'5934,"-10"51"-387,-5 7 0,5 17-4515,-5 11-387,-2 14 0,-6 11-258,-5 9-129,-3 3 0,-4 4-129,0-4-129,0-8 0,0-4-129,0-10 129,4-11-258,5-13-129,5-6-258,-5-14-645,13-1-3483,-13-15-903,0-1-387,-7-3-387</inkml:trace>
  <inkml:trace contextRef="#ctx0" brushRef="#br0" timeOffset="1753.1002">9962 6783 9288,'-29'9'6063,"29"-9"-258,7 0-258,20 0-4386,3-14-516,9-10-1032,8-1-4773,-11-4-387,0 6-645,-8 2-645</inkml:trace>
  <inkml:trace contextRef="#ctx0" brushRef="#br0" timeOffset="2384.1363">10965 6628 7998,'11'-10'6063,"3"18"-387,6 19-258,-6 5-4644,8 7-258,-1 1-129,-1-1-129,-5-10 0,-1-7-129,-4-5-129,-1-13 129,-9-4 0,13-9-129,-6-8 0,-4-4 0,1-3 0,-2 3 0,3 1 0,-1 8 0,-4 12-129,16-1 129,-5 3 0,5 9 0,3 0 0,4 1 129,0-8-129,1-6 0,-2-5 129,0-7 0,-4-8 0,-6-2 0,-9-4 0,-3 0 0,-7 1 0,-9 4 0,-5 6-129,-3 7-129,0 10-258,1 0-774,14 21-2709,-4-4-1677,10 10-387,3-8-645</inkml:trace>
  <inkml:trace contextRef="#ctx0" brushRef="#br0" timeOffset="2660.1521">11432 6626 6321,'30'-16'5934,"-16"16"-258,-14 0-129,17 26-3483,-10-9-1290,7 2-129,-2-4-258,0 1-129,5-8-129,1-3 0,3-5 0,3-8-129,0-7 129,0-3-129,-3-2 129,-1 1-129,-2 7 129,-1 8 0,-4 6 0,-2 16 0,-1 12-129,2 6 0,5 7-774,-1-12-2838,17 6-1935,2-13-516,7-9-774</inkml:trace>
  <inkml:trace contextRef="#ctx0" brushRef="#br0" timeOffset="3104.1775">12759 6033 9159,'35'-84'6063,"-8"64"-516,-5 9 0,0 18-5031,-1 29-129,-5 16-258,-11 21 129,-5 15 0,-8 4-129,-1 7 0,5-3 0,4-6 0,7-14 0,17-18 0,7-15-129,11-22 0,4-9-258,0-12-258,-2-9-387,-15-21-1032,1 7-3612,-25-6-129,-5-1-645,-20-1 0</inkml:trace>
  <inkml:trace contextRef="#ctx0" brushRef="#br0" timeOffset="3540.2024">12935 6482 7353,'-81'-29'5934,"61"21"-258,10-2-258,18 8-3870,18-6-774,13 4-258,10-4 0,3 4-258,3 0-387,-4 3 0,-5 1-258,-7 2-129,-7 8 0,-11-1 0,-4 3-129,-17-12 258,6 20-129,-7-8 387,-7 1 129,-3 4 258,-3 1 258,0 9-129,2 2 129,4 2-129,4-1 129,4-1-129,8-10 0,8-4-129,5-12-129,4-4 0,1-16 0,1-6-129,-3-7 129,-2-2-129,-8-4 0,-3 2 129,-4 3-129,-5 6 0,-2 13 129,0 12 0,0 0-129,0 19 129,3 8 0,3 8-129,6 3 0,2 0-258,4 1-258,-2-15-903,9 5-3225,-10-19-1161,1-1-258,-7-9-258</inkml:trace>
  <inkml:trace contextRef="#ctx0" brushRef="#br0" timeOffset="4532.2592">13503 6084 9288,'-2'-27'5934,"-3"40"-387,3 28 129,2 27-4773,3 10-258,7 8-129,1-1-129,-1-10-258,3-10 0,-1-12-129,3-17-129,-1-14 0,0-16 0,0-9 0,2-14-129,0-8 0,4-6 129,-3 0 0,0 2 0,1 4 129,-3 13 0,-1 12 0,-2 3 129,0 16 129,2 5-129,-1 1 129,0 1 0,5-7 0,2-11-129,3-8 129,2-17-258,3-12 258,-2-12-258,-1-8 129,-3-13-129,-3-6 0,-8-5 0,-8-6-129,-3 1 0,-7 4 0,-6 9 129,-5 20-258,1 25 258,-3 20-129,2 37 0,5 25 129,5 24 0,5 13 0,4 7 129,11-4-129,6-13 129,7-13-129,6-23 129,4-20-129,3-21 129,2-16-129,1-20 129,-3-15-129,-3-10-129,-7-6 258,-5-4-258,-9 1 129,-6 8-129,-8 4 129,-5 20-129,-10 14 0,-4 18 258,2 20-129,0 21 129,3 11-129,6 7 129,6 4 0,5-7 0,11-8 0,9-15 0,2-13 0,4-20-129,1-6 129,1-21 0,-2-8-258,-5-9 129,1-6 0,-8-5-129,-1 3 0,-5 5 0,-1 3 0,-2 12 0,-3 13 0,-5 13 129,9 5 0,-3 16 129,1 3-129,4 1 258,2 2-258,3-11 258,5-8-129,1-8-129,4-5 0,-1-12 0,1-5 0,-5 0-129,0-3 129,-7 13 129,-4 12-129,-3 13 129,1 19 0,-1 9 0,5 10 0,7-1 0,7-9-516,19-7-1935,-4-33-2967,12-13-774,2-25-516,3-11-387</inkml:trace>
  <inkml:trace contextRef="#ctx0" brushRef="#br0" timeOffset="6052.3462">7014 7766 9030,'-22'-48'5547,"-4"37"-258,-12 6-129,4 9-4257,-7 8-387,6 15 0,7 5-129,11 8-129,17-1 0,12 4-129,18 0 0,15-2-129,7 3 129,3-7-129,-1 1-129,-7 2 129,-14 3 0,-14-2 0,-16 0 0,-13 0 129,-16-2-129,-12-3 0,-7-2 129,-3-12-129,3-7-129,6-9 0,11-6-387,5-18-1161,23-6-3483,4-13-129,17-5-387,8-11-645</inkml:trace>
  <inkml:trace contextRef="#ctx0" brushRef="#br0" timeOffset="6200.3546">7191 7986 11223,'27'65'5805,"-23"-20"-258,1 8-258,-3-3-4644,5-7-258,6-7-774,-2-25-2193,7 1-2838,-2-12 0,2-8-645,-3-11-387</inkml:trace>
  <inkml:trace contextRef="#ctx0" brushRef="#br0" timeOffset="6560.3752">7254 7789 7998,'2'-33'5031,"7"31"-645,-9 2-516,22 14-4773,-12 2-645,10 24-258,-10-6 387,4 15 903,-6 5 516,-5 0 645,4 3 516,-7-16 645,8 9 516,-8-27 129,10 6-258,-10-29-903,23 8-387,-5-18-387,4-9-129,4-5-129,-2-2 0,0 6-129,-2 8 0,-2 7 129,-6 11-129,-2 13 0,-4 14 0,-4 5-129,3 1-258,2 2-516,-2-23-1935,11 3-2709,-1-20-258,9-1-387,-3-17-258</inkml:trace>
  <inkml:trace contextRef="#ctx0" brushRef="#br0" timeOffset="6796.3887">7795 8203 10449,'11'-2'5676,"-6"9"-387,-5-7 129,20 3-4773,-2-3-129,2-7-258,0-8 0,0-3 0,-4 0 0,-4-6-129,-7 2 0,-5 4 0,-12-2 0,-9 6 0,-9 3-258,-4 2 0,-2 9-387,0-6-258,9 12-1548,-5-6-2709,21-3-387,5-9-516,12-5-258</inkml:trace>
  <inkml:trace contextRef="#ctx0" brushRef="#br0" timeOffset="6943.3972">7842 7710 9417,'7'-19'5934,"3"53"-258,-4 29-645,-6 2-3354,12 22-645,2 5-387,10-4-645,13 5-3354,7-25-2193,11-14-258,3-23-645,13-14-258</inkml:trace>
  <inkml:trace contextRef="#ctx0" brushRef="#br0" timeOffset="8019.4586">8967 7974 9288,'-66'7'5805,"29"15"-645,6 14 0,5 1-4644,19 7-129,7-6-129,15-4-129,15-15 0,8-9 0,6-10 0,2-10-129,-2-7 0,-10-5 0,-7 3 0,-13 1 0,-14 18 0,0-11 0,-10 13 129,-5 18-129,1 5 129,6 3-129,5 1 0,3-4 129,14-9 129,6-11-129,6-8 0,6-15-129,-1-12 129,0-11 0,-3-11-129,-1-6 0,-7-6-129,-4-4 129,-8-2 0,-4-5-129,-4 0 129,-9 12-129,-5 14 258,-5 23-258,0 26 258,-1 21-129,5 33 258,3 24-129,9 16 129,5 9-129,13 0 0,8-9 129,11-18-129,5-24 0,5-21-129,2-24 0,-1-16 0,-1-23 129,-1-15-129,-5-11 0,-5-10 0,-7-5-129,-8-7 129,-8-2-129,-10-3 0,-9 9 0,-11 5 0,-8 22 0,-5 24 129,-1 25 0,2 30 0,6 28 0,8 25 129,13 14 0,10 6 129,16 0-129,13-14 0,6-17 0,8-22 129,3-18-387,-1-22 258,-4-10-129,-1-10 0,-6-18 0,-10-4 0,-7-4 0,-9-3 0,-6 2 0,-7 6 0,-8 4 0,-10 7 0,-6 16 0,-1 12 0,3 17 129,3 8-129,11 11 129,8 4-129,10-4 129,17-3-129,15-11 0,11-12-387,2-18-1548,12 0-3354,-14-11-516,-2-3-645,-8-1-387</inkml:trace>
  <inkml:trace contextRef="#ctx0" brushRef="#br0" timeOffset="8663.4955">10844 7812 6837,'-22'-23'5676,"12"35"-129,-2 18-129,10 24-4257,2 3-258,13 7-387,11-6 0,10-7-129,11-13 0,2-18-129,6-18-129,0-10 0,-3-26 0,-5-6 0,-9-13-129,-6-6 0,-13-6 0,-7-1 0,-10 4-129,-5 2-129,-7 21-645,-12-3-2322,7 28-1935,0 12-774,10 11-258,2 15-128</inkml:trace>
  <inkml:trace contextRef="#ctx0" brushRef="#br0" timeOffset="8943.5115">11373 7974 9030,'30'68'6063,"-17"-34"-645,-7-6-129,7-4-4386,-3-6-387,5-5-258,1-11-129,3-4 0,2-11 0,3-7-129,3-3 129,-4-2-129,1 4 129,-4 4 0,-4 9 0,-3 8 0,-4 19 0,-2 6 0,-4 9 0,3 5 0,1 0-387,2-10-387,8 7-2064,-1-32-2838,3-4-129,-2-19-387,3-11-516</inkml:trace>
  <inkml:trace contextRef="#ctx0" brushRef="#br0" timeOffset="9559.5468">11859 7583 8256,'8'-13'5934,"4"51"-258,-8 14-129,10 16-4386,-8 5-258,4 9-387,-1-4-129,1-10-129,-1-4-129,2-16-129,-2-12-258,-1-13 0,-3-8 0,-5-15 129,0 0-129,0-11 0,-6-7 129,-1-5 0,1-5 129,5 6 129,1-1-129,7 6 129,9 1 0,7 3 0,5 1 0,6 2 129,1 1-129,1-4 0,-2-1-129,-5-2 129,-8-4-129,-7 5 0,-9 0-129,-7 3 129,-13 6-258,-3 4 258,-3 2 258,0 11-387,3 9 258,8 3-129,7 9 129,7-3-129,12 1 129,8 0-129,5-5 129,7-6-129,-1-6 0,3-6 0,-5-7 129,-2 0-129,-7-3 129,-3-3 0,-9 0 0,-12 6 0,3-22 0,-8 6-129,-9-9 129,-3-1 0,-1-11-129,4-8-129,3 0 0,6-1 0,5 8 0,9 7 0,12 11-387,5 7-258,14 21-1548,-7 6-3096,11 4-258,-4-4-258,7 3-516</inkml:trace>
  <inkml:trace contextRef="#ctx0" brushRef="#br0" timeOffset="9799.5604">12759 7788 6837,'-30'-5'5547,"12"14"0,-3 6-129,7 17-3741,3-4-774,11 9-258,0 1-129,13 2-129,6 0 0,5-5-129,0-4-258,0-7 129,-6-4-129,-5-6 0,-9-1 0,-4-13 0,-12 20-129,-4-10-129,-4 6-516,-5-10-2967,4 12-1677,1-2-258,11-7-516</inkml:trace>
  <inkml:trace contextRef="#ctx0" brushRef="#br0" timeOffset="10008.5725">12958 7856 8256,'11'-18'5805,"-11"18"-129,-11 18-258,6 26-4128,-1 3-258,6 6-258,8 1 0,14-11-129,9-9-258,6-8-516,8-4-1935,-11-22-3225,-3 0-516,-11-7-516,-10-6-516</inkml:trace>
  <inkml:trace contextRef="#ctx0" brushRef="#br0" timeOffset="10631.608">13217 7512 6450,'0'-63'5934,"0"63"-516,11 1-258,-11 32-4128,10 25 0,-6 15-387,2 11 0,-1 0 0,5-3-258,2-13 0,4-10-129,2-18 0,5-17 0,4-17-129,3-9-129,1-17-129,1-7 258,-4-2-258,-1-1 258,-7 6-258,0 7 129,-5 13 129,-5 8 0,0 19 0,-3 7-129,3 12 129,-1-5-387,7 4 0,-1-16-1419,14 1-3741,-8-17 0,4-8-387,-4-10-516</inkml:trace>
  <inkml:trace contextRef="#ctx0" brushRef="#br0" timeOffset="10792.6172">13805 7874 9288,'0'-16'5805,"0"16"-387,0 25-129,-2-1-4257,4 9-774,5 4 0,0-7-645,5 12-2193,-5-15-2580,2 1-516,-4-12-258,5 0-516</inkml:trace>
  <inkml:trace contextRef="#ctx0" brushRef="#br0" timeOffset="10919.6246">13826 7553 5547,'-14'-116'4773,"14"89"-2967,0 13-1806,0 14-3612,14 17-1548</inkml:trace>
  <inkml:trace contextRef="#ctx0" brushRef="#br0" timeOffset="11391.6515">13962 7857 9288,'32'67'6063,"-9"-49"-387,0-18-387,8-4-3999,-2-18-774,5-2 0,-6-6-387,-4-2 0,-7 4-129,-9 4-129,-8 4 258,-7 11-258,-11 9 129,-2 16-129,0 11 258,2 8-129,8 5 129,7 1 0,6 1-129,15-3 129,9-10 129,6-12-129,8-10-129,0-7-129,-2-11 129,-1-5 0,-5-5-129,-7-4 129,-6 1-129,-6 4 129,-7 6-129,-6 2 258,-1 12-258,0 0 129,0 0 0,-6 0-129,6 0 129,1 5 0,-1-5 0,14 3-129,-14-3 129,16 0 129,-16 0-129,3-16 0,-3 16-258,-10-19 0,-1 12-258,-8-5-387,9 12-1419,-13-7-3096,10-3 0,-2-2-903,10-4 258</inkml:trace>
  <inkml:trace contextRef="#ctx0" brushRef="#br0" timeOffset="11723.6705">14413 7399 6450,'0'0'5934,"7"45"-129,-7 14-387,6 25-3225,-3-2-1032,11 10-258,-1-9-129,7-7-387,0-19 0,5-14-129,3-21 0,4-15-258,0-11-129,-2-17 258,1-14-258,-3-6 0,-5-4-129,-2 1 129,-3 5 0,-7 7 0,-5 13 129,-6 19-129,8 3 129,-3 20 129,0 13 0,-1 4 0,4 4 0,2 1-387,3-3-516,-8-20-2967,8 6-1677,-3-12-258,-1-6-516</inkml:trace>
  <inkml:trace contextRef="#ctx0" brushRef="#br0" timeOffset="13143.7518">14803 7957 3354,'-22'12'5547,"14"-7"-516,-1-5 0,9 0-3096,-10 0-645,10 0-258,2-17-387,8 2 258,5-14-387,3-2-129,1-10-129,3-4 0,0-5-258,-2-7 129,-6-4 0,-5-2-258,-9 5 129,-1 5 0,-9 9 129,-6 15-129,-3 18 0,-1 15 0,1 28 129,2 17-129,7 17 0,3 9 129,7 8 0,3-2 0,10-5 129,5-12-258,3-10 258,3-12-129,4-15 0,-1-11-129,0-15 0,-1-6 129,-2-16-258,0-7 129,-2-10-129,-3-4 129,-4-1-129,-2 1 129,-4 7-129,-6 13 258,-3 11 0,0 11 0,-2 20 129,2 9 129,0 8-129,2 3 0,8 0-129,-1-6-258,10-1-387,-9-26-2322,9 6-2709,-9-13-129,1 0-387,-11 0-258</inkml:trace>
  <inkml:trace contextRef="#ctx0" brushRef="#br0" timeOffset="13264.7587">15180 7550 2193,'11'-17'129,"-11"17"-129,16 11-129</inkml:trace>
  <inkml:trace contextRef="#ctx0" brushRef="#br0" timeOffset="13471.7705">15365 7745 9030,'-10'52'6063,"-1"-25"-387,6 6-129,-7-3-4386,16 3-516,6-8 0,7-4-387,8-8-129,5-6-258,1 0-645,-5-14-2451,1 4-2322,-8-6 0,-4 1-645,-8-5-129</inkml:trace>
  <inkml:trace contextRef="#ctx0" brushRef="#br0" timeOffset="13811.79">15578 7236 9804,'11'67'6063,"-9"0"-387,-5 7 0,2 11-4515,-2 5-387,3-3-387,2-14 0,3-11-258,2-12 0,5-13 0,3-13 0,2-16-129,3-8-129,0-6 0,1-8-129,3 2 258,-2-3-129,-1 2 0,0 7 129,-3 6 129,-2 1 0,-2 11-129,-2 5 0,-3 1-516,4 6-774,-12-7-3870,10 2-516,-11-19-258,18 11-645</inkml:trace>
  <inkml:trace contextRef="#ctx0" brushRef="#br0" timeOffset="14043.8032">16143 7166 9933,'56'-115'5805,"-28"98"-129,-8 17 0,0 23-4515,-11 23-258,-4 18-258,-5 10-129,-5 10-258,-1-2 0,1-1-129,2-4-129,3-11-129,0-6-387,5-16-903,10-2-3999,-11-12-258,3-6-387,-7-5-645</inkml:trace>
  <inkml:trace contextRef="#ctx0" brushRef="#br0" timeOffset="14164.8101">16302 8097 11739,'31'23'4902,"-12"-19"-4773,-9-3-258,-10-1-5547,0 0-645</inkml:trace>
  <inkml:trace contextRef="#ctx0" brushRef="#br0" timeOffset="19260.1015">4611 10559 9417,'15'-64'5418,"-12"52"-129,-3 12-129,-7 31-3999,-11 10-387,3 21-258,-4 15 0,-2 9-258,-2 6 129,2 1-129,-1-6 0,6-11-258,1-10 129,4-14 0,2-23-129,9-29 0,0 0 129,-7-25-258,10-25 0,7-17 129,3-14 0,3-16 0,0-7-129,3 0 129,-3 4 0,-1 11 0,-2 16 258,-1 23-129,1 26 129,0 33 0,1 35 0,6 23 0,3 16 0,4 16 0,4 4-258,3-2-129,3-10-258,-2-23-645,7-1-2838,-12-25-1677,-4-8-258,-8-18-258,-7-4-258</inkml:trace>
  <inkml:trace contextRef="#ctx0" brushRef="#br0" timeOffset="19440.1118">4584 10989 12900,'-10'-34'5676,"22"25"-516,13 9-1161,6 0-3483,11 0-387,9 7-2322,-2-7-2967,0 0 129,-8 2-774,-3 7-387</inkml:trace>
  <inkml:trace contextRef="#ctx0" brushRef="#br0" timeOffset="20135.1516">5050 11061 11481,'30'-40'5676,"-12"0"-258,6-3-258,0-19-4128,8-3-387,-5-10-258,0-1-129,-10 3 129,-7 3-387,-10 6 129,-3 11-129,-15 17 0,-6 15 0,-4 26 0,2 31 0,4 29 0,6 25 0,9 17 129,7 11 0,5-2 0,11-2 0,6-19 0,8-26-129,6-26 129,4-33-129,1-23 0,4-24 0,3-19 0,-1-12 0,-1-9 0,-5-8 0,-7-4 0,-6-1 0,-9 4 0,-9 0 0,-10 6-129,-10 13 0,-10 11 0,-7 18 129,-2 27 0,0 24 129,2 35-129,8 20 0,8 20 129,11 8 0,5 8 129,18-3-129,8-11-129,7-18 129,5-21 0,1-15-129,-1-16 129,1-14-129,-3-12 0,-3-16 0,-1-7-129,-7-7 129,-3-5-129,-4-8 129,-6 1-129,-6-5 129,-9 7 0,-8 10 0,-7 13 0,-8 19 0,-3 14 0,0 22 129,3 22 0,8 7 129,11 11 0,7-1 1,21-13-259,15-8 0,11-20 0,7-14 0,4-15 0,-11-14-2839,1-2-2837,-10-4-129,-13 1-774,-15-1-258</inkml:trace>
  <inkml:trace contextRef="#ctx0" brushRef="#br0" timeOffset="20979.2">6439 10580 8127,'-28'-107'5418,"10"70"-129,-2 25-516,-6 13-3096,17 40-645,1 17-387,10 19-129,9 14 0,13 7-258,8-8 129,15-8 0,3-19-129,5-20 129,-2-23 0,-1-20-129,-5-29-258,-3-18 258,-8-15-129,-8-17 0,-6-10-129,-5-7 0,-7-3-129,-7 1 0,-3 7 0,-6 7-129,-2 24-387,-6 8-903,11 38-3741,-9 14-129,7 25-516,5 25-258</inkml:trace>
  <inkml:trace contextRef="#ctx0" brushRef="#br0" timeOffset="21295.2181">6958 10798 11352,'11'53'5676,"-8"-27"-258,-1-9-387,8 6-4128,-1-11-516,7-1 0,-1-8-129,6-3-129,4-15-129,2-7 129,1-4 0,1-7-129,-3 0 0,0-1 0,-5 6 129,-3 12-129,-6 12 129,-3 12 129,-5 16-129,-2 17 0,-1 5 129,4 4 0,0 0-129,5-8-258,3-6 0,0-25-1032,14 3-2967,-10-25-1290,2-11-258,-4-13-387</inkml:trace>
  <inkml:trace contextRef="#ctx0" brushRef="#br0" timeOffset="21507.2301">7494 10085 11223,'2'37'5934,"-2"26"-387,5 24-129,0 7-4386,7 14-258,4-5-387,1-5 0,3-14-516,-1-9-129,5-15-516,-8-28-774,6-6-3741,-13-15-258,-9-11-129,0 0-645</inkml:trace>
  <inkml:trace contextRef="#ctx0" brushRef="#br0" timeOffset="22003.2584">7532 10760 7740,'-11'-32'5676,"17"27"-129,9 0-516,13 10-1548,0-5-2580,13 0-387,3-11-129,0-3 0,-3-9-129,-3-2-129,-9-1 0,-7-4 0,-9 4-129,-11 5 0,-7 5 0,-10 9 0,-8 7 0,-2 15 0,3 11 0,2 11 0,7 7 0,9 5 0,7 0 0,12-3 0,10-4 129,5-11-129,4-14 0,4-9 0,-1-8 129,-7-3-129,0-9 0,-6 0 0,-3 4 0,-4 3 0,0 5 0,-6 0 129,-1 11-129,-2 2-129,1 3 129,-2 0 0,0-3 129,-7-13-129,7 12 0,-7-12 0,4-12 129,-3-11 0,-1-8 0,0-10 0,0-11 0,1-1 0,2-2 0,-1 4-129,2 12-516,-4-1-2580,2 26-2451,-2 14-129,3 6-645,0 18-258</inkml:trace>
  <inkml:trace contextRef="#ctx0" brushRef="#br0" timeOffset="22491.2865">8466 10597 11352,'-6'-66'5547,"-6"45"-258,-4 18-129,-8 7-4515,5 21-258,2 10 0,4 6-129,8 7-129,7 4 129,12-5-129,10-4 0,9-9-258,2-6 258,0-7-129,-4-6 0,-7-4 0,-10 0-129,-14-11 129,0 20-129,-14-14 129,-8 3-387,-4 2 129,-4-10-645,10 11-1161,-4-12-3096,24 0-129,-5-9-258,18-5-645</inkml:trace>
  <inkml:trace contextRef="#ctx0" brushRef="#br0" timeOffset="22695.2981">8759 10604 7482,'25'-65'5676,"-25"65"-129,-12 0-258,-2 36-3096,-7-1-903,9 15-258,3 2-387,9 1-129,9-8-129,12-12-258,8-15-129,7-14-129,2-4-387,-2-23-903,5 0-3870,-15-10-129,-2-4-258,-13-11-774</inkml:trace>
  <inkml:trace contextRef="#ctx0" brushRef="#br0" timeOffset="23003.3156">8921 10016 10836,'-7'29'6063,"4"27"-387,6 21-129,-1 13-4515,10 11-258,5-5-258,2-6 0,2-14-258,0-11-129,1-17-129,2-16 0,1-20 0,-2-10 0,1-10-129,0-14 0,-3-8 0,0-1-129,-3 0 258,-5 10-129,-2 13 129,-11 8 129,8 13-129,-5 9 129,-1 11-258,3 1-129,8 8-1290,-5-14-3870,11-3-129,0-13-516,3-5-258</inkml:trace>
  <inkml:trace contextRef="#ctx0" brushRef="#br0" timeOffset="23416.3393">9480 10589 12126,'8'32'5934,"-2"-6"-258,4 11-258,-7 2-4515,15 2-387,3-6-645,-1-15-1032,8 0-4128,-13-13-258,2-2-516,-17-5-387</inkml:trace>
  <inkml:trace contextRef="#ctx0" brushRef="#br0" timeOffset="23544.3467">9553 10355 7482,'-14'-129'4902,"11"87"-1032,-5 19-3999,8 23-4257,0 0-516,2 27-258</inkml:trace>
  <inkml:trace contextRef="#ctx0" brushRef="#br0" timeOffset="24051.3757">9677 10736 11223,'64'-6'5676,"-32"-14"-387,0-5-129,-3-5-4515,-2 3-258,-8-4 0,-9 6-129,-10 7-129,-4 7 0,-13 10 0,-4 3 129,-4 18-129,2 10 129,3 6-129,8 6 129,8 0-129,8-3 129,15-6-258,7-9 129,9-10-258,3-11-258,2-3 0,-2-16-129,-2-2 0,-8-5 0,-5 0 129,-9 1 0,-6 5 129,-5 7 258,-3 10 258,0 0-129,0 0 129,-3 17 129,6 0 0,9 0-129,6-5-129,4-4 0,7-8 0,1-8-129,2-10 0,-7-7 0,-3-4 129,-8-3-129,-9 0 258,-5 1-129,-9 5 0,-11 7-129,-4 6 0,-5 7-258,-1 5-129,-1-4-516,12 17-2064,-3-6-2580,8-2 0,3-4-516,11 0-129</inkml:trace>
  <inkml:trace contextRef="#ctx0" brushRef="#br0" timeOffset="24555.4045">10116 10268 4386,'23'-55'5676,"-10"55"129,4 22-387,-6 20-1806,18 39-1677,-10 2-516,9 15-387,-1-2-258,6-9-258,-2-16-258,5-16-129,0-27 0,1-22-129,-1-13 0,-6-24 0,3-16 0,-8-11 129,-1-14-258,-7-10 0,-4-3-129,-10-9-258,-3 4 0,-10-2 0,-6 12 0,-7 15 0,-5 23 129,0 21 129,-1 30 258,3 30 258,5 21 0,8 22 0,8 12 0,5 1 129,11-5-129,9-14 0,5-18-129,5-20-129,4-21 0,3-16 0,-1-14 0,0-14 0,-3-11-129,-2-4 0,-4 1 129,-2 3 0,-4 9 0,-4 18 129,-1 14 0,-3 22 129,1 16 0,4 17 0,-2 5 0,3 0-129,0 1-516,-3-27-1419,8-5-3483,-11-23-258,-3-9-387,-9-26-645</inkml:trace>
  <inkml:trace contextRef="#ctx0" brushRef="#br0" timeOffset="24700.4128">10916 9994 10062,'12'-60'5805,"-12"60"-1548,0 0-4257,0 0-4128,0 0-1548,-9 12-516</inkml:trace>
  <inkml:trace contextRef="#ctx0" brushRef="#br0" timeOffset="25152.4387">11290 10555 10320,'-7'-62'5676,"-8"52"-387,0 15 0,-3 17-4773,11 14 0,1 5-129,7 8 129,11-4-258,12-6 129,8-10-258,7-11 0,3-15-258,0-8-129,4-6-1032,-14-18-3870,-1-1-258,-12-7-387,-9-3-516</inkml:trace>
  <inkml:trace contextRef="#ctx0" brushRef="#br0" timeOffset="25467.4567">11456 9831 9288,'-3'-3'6063,"3"54"-516,5 31 258,-3 17-4128,7 17-774,2-3-129,6-2-258,2-18-129,3-11-129,2-23 0,3-18-258,0-22 0,4-19 0,-2-11 0,-1-17 0,-3-13 0,-1-5-129,0-3 129,-1 3 0,-5 13 129,-2 20 129,-3 13-129,-1 15 0,3 21 0,5 10-387,10 15-2064,-6-11-3096,12-6-516,1-18-387,4-8-645</inkml:trace>
  <inkml:trace contextRef="#ctx0" brushRef="#br0" timeOffset="26119.494">12988 10393 10062,'10'-41'5805,"9"5"-516,12 2 0,0-11-4515,22 1-387,1-2 0,1 5-129,-7 4-129,-8 10-129,-9 11 129,-17 13 0,-14 3-258,-15 24 258,-16 3-258,-11 6 129,-9 4 129,-7 4-129,2-2 129,-1 2-129,8-6 129,7 0-129,12-6 129,11-3-129,18-4 0,7-5 0,18-2 0,13-3 0,9-3 129,5-2-129,7-3 129,-3 1-258,-2 4-129,-7-6-774,2 9-3741,-16-4-645,-6 1-387,-10 1-387</inkml:trace>
  <inkml:trace contextRef="#ctx0" brushRef="#br0" timeOffset="26308.5048">13109 10711 12126,'2'31'5934,"23"-17"-258,4-6-387,19-3-5031,7 8-3741,-9-10-1935,0 5-387,-4 4-387,-10 7-516</inkml:trace>
  <inkml:trace contextRef="#ctx0" brushRef="#br0" timeOffset="27495.5727">14678 10083 9159,'0'-79'5676,"-18"54"-516,-9 11-129,-11 12-4257,0 14-516,2 16 0,4 9-129,9 12 129,11 5-129,12 3 129,12 1-129,17-4 0,10-1 0,5-7 0,2-4-129,-2 0 0,-9-1 129,-9 0-129,-13-1 129,-13-3-129,-14 1 129,-11-10-129,-5 1 0,-2-9-258,-2-8-258,10 4-1290,-2-16-3096,26 0-258,-6-29-387,17 3-645</inkml:trace>
  <inkml:trace contextRef="#ctx0" brushRef="#br0" timeOffset="27727.586">14810 10505 10062,'62'0'5547,"-37"10"-387,1 14-387,-2-14-3741,10 2-387,2-10-258,2-5-129,0-14 0,-5-7-129,-8-7 129,-7 2-129,-12 0 129,-12 7 0,-19 8 0,-9 5-129,-7 9 0,-3 10 0,6 8-387,2-1-516,19 10-4515,3-3-258,14 0-258,1-7-516</inkml:trace>
  <inkml:trace contextRef="#ctx0" brushRef="#br0" timeOffset="28195.6126">15296 10403 9546,'-10'-17'5676,"-3"3"-516,13 14-129,0 10-4386,9 11-258,5 3-129,4 2-129,0 1 0,1-2 0,-5-4-129,0-5 0,-4-12 0,0-4 0,-7-15 0,-2-9 0,0-7 129,3-3 0,1-1 129,6 0 0,4 6 129,5 7-129,7 5 0,4 7 0,3 10-258,1-2-645,10 7-3999,-14-1-387,-2 6-774,-10-5-258</inkml:trace>
  <inkml:trace contextRef="#ctx0" brushRef="#br0" timeOffset="28631.6376">15763 9766 6708,'-15'-28'5676,"9"43"0,-2 25-387,8 34-1935,1 7-2451,16 15-129,1 7-258,8-1 0,1-6-129,1-6-258,-4-15 0,-3-20 129,-3-10-387,-8-16 129,-8-14-129,-2-15 129,-15 0-129,0-18 0,-1-9 0,-1-11 0,-1-7 129,8-8 0,6-6-129,7 0 129,12 4-129,11 6 258,11 20-129,5 12 129,1 17 129,1 13 0,-3 20 0,-5 13 0,-9 5 0,-6 0 0,-8-6-258,-8-9-258,-1-1-645,-6-21-2451,2 0-2193,0-14-129,0 0-387,-5-11-516</inkml:trace>
  <inkml:trace contextRef="#ctx0" brushRef="#br0" timeOffset="28767.6454">16122 9948 10836,'-10'-65'5031,"10"48"-645,6 11-3999,4 10-5031,5 17-516,0 8-516</inkml:trace>
  <inkml:trace contextRef="#ctx0" brushRef="#br0" timeOffset="29675.6974">16278 10280 8127,'46'60'5805,"-17"-51"-516,0-9-129,4-9-2709,-6-13-1806,1 1-129,-5 0-258,-9 1 0,-11-5-258,-4 6 0,-14 8 0,-6 6 0,-1 5 0,-2 14 0,1 5 0,7 8 0,6 6 0,10 4 0,4-5 129,17-1-129,4-8 0,7-5 129,5-11-129,0-5 0,1-2 129,0-4-129,-4-2 129,-3 0-129,-2 6 0,-5 0 0,-3 9 0,-3 3 0,-5 1 0,0 3 0,-7-6-129,-6-10 129,0 0-129,0 0 129,-14 0-129,2-18 0,1-6 129,0-7 0,2-3 0,4 1 0,5 0 129,2 2 0,10 1 0,9 8 0,1 5 0,8 12 0,3-2 129,6 7 0,-1-1-129,1 1 0,-2 0 129,-6-8-129,-4-3 0,-6-3 129,-7-3-258,-11-3 129,-4 4-129,-11 0-129,-7 7 129,-4 5-129,-4 5-129,-1 14 0,4 10 258,3 9-129,6 5 0,9 4 129,6 1 0,5-2 129,10-3 0,7-13 0,4-11-129,4-12 129,0-5-129,6-14 129,-2-9 0,1-7-129,-3-7 0,-2-4 0,-2 4 129,-6 5-129,-5 3 0,-3 6 0,-3 16 0,-11 9-129,11 22 258,-5 15 0,1 8-129,3 5 129,4 0 0,4-1 0,5-16 0,2-14 0,2-13-129,3-8 129,-1-17-129,0-12 0,0-1 0,-2 2 0,-2 7 258,-1 4-129,0 9 0,3 6 129,3 4-258,3 2-258,12 10-1935,-12-12-2580,15 5-1161,-1-6-258,7-3-903</inkml:trace>
  <inkml:trace contextRef="#ctx0" brushRef="#br0" timeOffset="78847.5099">2314 6161 1935,'12'-53'5031,"-4"53"-258,-1 22-2064,-7 18-645,8 30-774,-8 10-258,0 28-387,0 16-387,-3 17-129,0 18 0,-1 11-258,1 12 0,-2 14 0,1 12 0,1 9 0,1 12 258,2 15 0,0 8 129,0 12-129,0 14-129,0 5 258,0 10-516,0-5-387,0 7-903,-3-10 0,3-3-129,-3-24 645,3-9 516,3-14 258,4-22 387,3-13 774,0-25 774,11-13 0,-2-26 0,12-6-516,1-22-387,10-9-387,1-18-129,4-6-129,6-14-129,5-9 0,3-10-258,4-7 129,6-10-129,3-8 129,0-4-129,1-4 0,-3-1 129,-1-2-129,-1 0 0,-11-6-1677,-4 0-2193,-3 4-258,-11-5-387,-3-3 388</inkml:trace>
  <inkml:trace contextRef="#ctx0" brushRef="#br0" timeOffset="79147.527">3255 12884 9417,'0'0'5160,"7"0"-258,15 0-516,4 6-4128,11 3-258,5 2 258,1 6-258,-1 2-129,-3 3 0,-5 0 129,-7 9 0,-9 1 129,-9 2 0,-9 4 129,-9 3 0,-10 8 0,-9 4 0,-3 2-516,8 6-4257,-5 2-129,1-5-387,7-1-774</inkml:trace>
  <inkml:trace contextRef="#ctx0" brushRef="#br0" timeOffset="79943.5724">4099 13550 9159,'-7'14'5289,"7"-14"-258,14-24-516,5-15-3741,12-4-258,0-14 0,7-4-129,-1-5 0,-2 0-258,-7 5 0,-2 8 0,-7 14 0,-5 13 0,-4 19 129,-5 19-129,-5 26 129,0 20 0,-2 15 0,1 12-129,-1 7 129,2-1-258,2-10 0,2-11-258,5-12-387,-3-29-774,14 0-2451,-10-29-1161,3-5-387,-4-24-258</inkml:trace>
  <inkml:trace contextRef="#ctx0" brushRef="#br0" timeOffset="80183.5862">4475 12716 6966,'0'-44'5418,"11"50"0,1 25-387,10 31-2193,0 13-1806,10 26-258,1 10-387,1 10 0,-5 4-258,-5 1 129,-9-2-258,-10-15 0,-4-13-387,-15-22-645,2-10-3870,-8-20-258,0-17-258,0-20-774</inkml:trace>
  <inkml:trace contextRef="#ctx0" brushRef="#br0" timeOffset="80678.6146">5701 12884 8901,'-25'-75'5160,"6"55"-129,-9 14-387,-3 10-3741,-1 21-387,7 15-129,5 6-129,8 10-129,8 8 0,6 2 0,12 0 0,7-4 0,9-3 0,-1-2 129,2-6 129,-5 0-129,-6-2 258,-5-6-129,-12-1-129,-3-3 129,-18-7-129,-7-6-129,-15-3-258,-7-9-258,2-3-387,-8-11-645,18 0-3354,0-7-387,15 1-516,12-13-258</inkml:trace>
  <inkml:trace contextRef="#ctx0" brushRef="#br0" timeOffset="80943.6297">5748 13554 8385,'94'15'5160,"-63"1"-129,-3 4-387,-16-6-3096,7 3-774,-3-10-387,-1-4-258,-1-3 0,3-11 0,-3-5 0,0-3 129,-5-8 129,-2 3 0,-10-7 0,-9 6 0,-11-2 129,-9 3-129,-9 3-129,-3 4-129,-3 7-258,3 8-258,15 11-1806,5-1-2967,15 8 0,9 2-387,15 1-645</inkml:trace>
  <inkml:trace contextRef="#ctx0" brushRef="#br0" timeOffset="81198.6442">6160 13464 11094,'68'20'5418,"-45"-3"-387,-4 7-129,-12-3-4128,4 6-258,-5-3-258,-1-4-258,-5-2 129,0-18 129,-2 11 0,2-11 0,-9-19 129,5-8-129,1-10 129,0-10-129,2-7-129,1 2-129,5-3 0,4 4-645,7 15-1290,-5 0-3225,7 12-258,-2 7-387,4 13-258</inkml:trace>
  <inkml:trace contextRef="#ctx0" brushRef="#br0" timeOffset="81594.667">6517 12997 10965,'19'-72'5547,"-7"50"-387,-4 6 0,11 29-3999,-11 14-387,5 19-258,-3 14-129,-3 15-258,1 10-129,-6 0-258,1 1 129,-3-8-129,-1-9 0,-6-9 0,2-14 0,-2-8 129,-2-16 129,2-8 129,7-14-129,-9-9 0,9-13 129,2-9-258,10-4 258,5-5-129,6 2 0,5 2 0,6 8 129,2 11 129,1 11 0,-2 7 129,-5 15 0,-2 10-129,-7 3 0,-4 4-258,-7 4-387,-5-11-774,6 3-3612,-10-14-516,2-1-387,-3-14-129</inkml:trace>
  <inkml:trace contextRef="#ctx0" brushRef="#br0" timeOffset="81723.6744">6891 13162 11739,'-13'-87'5289,"12"67"-1161,1 20-3999,-7-12-4257,7 12-903,7 7-774</inkml:trace>
  <inkml:trace contextRef="#ctx0" brushRef="#br0" timeOffset="82571.7228">7188 13537 12384,'47'-15'5418,"-25"-2"-258,3-1-258,-6-10-4386,2-1-258,-8-5-129,-6 2-129,-7 3 0,-9 3 0,-7 3-129,-5 8 129,-4 15-129,0 9 129,3 18 0,5 9 0,10 10 0,7 7 0,11-2 129,8 2-258,10-9 129,6-12 0,4-13 0,1-10 129,-3-9 0,1-10 0,-8-7 129,-1-2-129,-7-2 129,-4 6-129,-5 4 0,-1 5 0,-2 6 0,-10 0-129,12 15 0,-5 1 0,1 0-129,-2 1 129,1-3 0,-1-2 0,-6-12 0,7 14 0,-7-14 0,0-5 0,-1-10 129,-3-6-129,-1-3 0,-2-3 129,5 3-129,2-2 0,2 6 0,8 10 0,8 6 129,3 4-129,8 0 0,5 5 0,3-2 129,2-3-129,1-4 129,-3-11-129,-3-8 129,0-4-129,-8-4 129,-7-3-129,-7-3 129,-9 8 0,-5 5-129,-10 6 129,-5 17-258,-6 8 258,1 22 0,7 17 129,5 15 0,10 7-129,9 4 0,17-2 0,15-9 0,12-11-129,12-8-1032,-5-33-2838,6-2-1677,-6-7-387,-8-9-516,-10-1-387</inkml:trace>
  <inkml:trace contextRef="#ctx0" brushRef="#br0" timeOffset="83383.7692">4364 15528 9417,'-26'11'5676,"13"-17"-645,6-11-129,3-11-4386,8-2-258,14-3 0,5 6-258,4 2 258,5 13-258,0 12 129,-2 8 0,-7 23-129,-8 9 0,-10 10 129,-6 5-258,-14 8 129,-7-1 0,-5-3 0,1-1 0,1-8 0,10-3 129,9-14 0,8-4 129,15-12 129,10-4-258,8-13 129,9 2 0,5-4-387,-2-11-387,0 13-1806,-10-9-2838,-3 5-387,-13-9-258,-4 13-387</inkml:trace>
  <inkml:trace contextRef="#ctx0" brushRef="#br0" timeOffset="83622.7829">4634 15088 11739,'47'25'5676,"-15"30"-258,8 27-387,-3 8-4257,9 16-516,-4 0 0,-5 4-129,-10-2-129,-10-9 0,-9-11 0,-8-12-129,-7-7-903,-14-23-3999,7-8-516,0-21-258,5-12-774</inkml:trace>
  <inkml:trace contextRef="#ctx0" brushRef="#br0" timeOffset="84174.8145">6023 15168 5805,'-5'-108'5676,"-8"75"-387,-9 14-516,-4 22-1548,-9 18-2709,4 16 0,-3 13-258,9 18-129,1 2 0,10 7 0,10-4-129,8 0 258,13-10-258,11-2 0,6-7 129,7-3-129,-1-8 129,0-2 0,-9-7 129,-5 1-258,-14-10 258,-12-1 0,-16-7-258,-14-8 129,-10-1-258,-6-8-258,-1 0-516,-5-13-2322,14 11-1935,7-5-258,17 4-387,14 3-129</inkml:trace>
  <inkml:trace contextRef="#ctx0" brushRef="#br0" timeOffset="84406.8277">6225 15691 6837,'38'-42'5547,"-38"27"-258,0 15-129,-23-1-2322,1 22-2451,-5 15 258,5 18-516,2 4 258,10 2-258,10 1 258,10-9-387,13-12 129,13-14 129,10-23-387,6-18-516,9-5-2967,-12-21-1419,-3-2-516,-11-6-129,-5 2-387</inkml:trace>
  <inkml:trace contextRef="#ctx0" brushRef="#br0" timeOffset="84782.8493">6435 14982 12126,'13'0'5805,"6"34"-387,-14 15-258,-4 26-4257,4 15-645,-2 13-129,-3 5 0,0 1-258,-3-5 129,2-5 0,1-18 0,0-17-129,8-21 258,6-15-129,5-26 0,3-12 129,1-21 0,4-14 0,-4-4-129,3-4 387,-4 6-258,1 9 129,-4 14-129,-4 21 0,-3 11 0,-3 17 0,1 16-387,-5-3-774,9 26-2322,-10-24-2322,4 5 0,0-21-387,12-4-645</inkml:trace>
  <inkml:trace contextRef="#ctx0" brushRef="#br0" timeOffset="85322.8801">6954 15856 7740,'42'-88'5418,"-31"45"-129,-9 4-387,5 15-2967,-14-1-1032,-3 22 0,-8 3-129,3 22-258,-2 5 258,6 15-387,1-3 0,6 2-258,4-9 129,9-7-129,9-13-129,5-12 0,5-15 0,2-10 0,-2-7-129,0-9 258,-6 2-129,-2 0 0,-7 3 0,-5 9 129,-4 7-129,-3 8 129,-1 12-129,-1 17 0,1 11 129,0 8-129,4 6 129,7-1-258,3-1 258,3-6-129,8-13 0,1-15 0,-1-6 0,2-9 129,-4-12-129,-4 0 0,-2 0 0,-3 4 0,-1 6 0,-6 11 129,1 8-129,2 11-129,3 5 129,-1 5 0,4 0 0,5-6-129,2-9 129,2-10 0,2-11 129,-2-13 0,2-12-129,-4-8 258,-5-6-258,-6-3 129,-6-1-387,-6-1-645,0 22-3096,-7-10-1806,-2 12 0,-1 5-645,10 10-258</inkml:trace>
  <inkml:trace contextRef="#ctx0" brushRef="#br0" timeOffset="85907.9136">8149 15608 11223,'17'-41'5934,"-7"33"-387,7 14-258,-9 12-4257,7 12-645,-1 6-129,-2 1-258,-4 0 0,-2-7 0,-1-13 0,-5-17 129,16 0-258,0-21 387,6-13-258,4-12 258,3-7-258,2-4 258,0 5-258,-1 7 0,-5 15 129,-7 18-258,-5 14 129,-8 17-387,1 30-774,-6-3-3870,1 13-258,4-8-387,9 1-774</inkml:trace>
  <inkml:trace contextRef="#ctx0" brushRef="#br0" timeOffset="86206.9307">8753 15675 6063,'49'-71'5289,"-37"32"-387,-7 8 0,-6-4-3096,1 35-774,-26-12-129,7 22-258,-5 15 129,7 12-258,-1-2 129,11 8-258,4-9-129,6-10-129,12-15 0,10-9 0,5-23-129,5-9 258,1-9-258,1-5 387,-6 0-258,-2 6 258,-10 12-129,-3 16 0,-9 12 0,-3 16 0,-1 11-387,0 3-387,4 18-1032,-7-14-3741,15 3-258,-2-16-258,8-4-516</inkml:trace>
  <inkml:trace contextRef="#ctx0" brushRef="#br0" timeOffset="86702.9591">9269 15551 5805,'28'-83'5418,"-21"48"0,-7-3-387,3 26-2838,-9-2-516,2 22-387,-8 15-129,8 18-129,2 5-387,3 7-129,6-2-258,8-10-258,4-10-258,3-20-129,8-11-516,-1-20-387,10-4-645,-16-34-903,16 12-258,-20-32 129,12 16 0,-18-29 0,7 12 645,-16-11 1806,-4 1 1548,5 28 1419,-11-8 516,6 41 129,-15 4 0,14 46 0,-18 17-258,17 41-1161,-7 13-645,4 15-387,1 2-258,4-2-258,2-14 0,10-17-129,3-23 129,6-25-129,7-24 0,5-10 129,0-24-129,0-11 129,-2-3-129,-1-1 129,-6 10 0,-6 10 0,-7 15 0,-11 9-129,9 18-129,-9 11-258,0 23-1419,-6-13-3741,6 11-129,0-3-387,2-4-645</inkml:trace>
  <inkml:trace contextRef="#ctx0" brushRef="#br0" timeOffset="86831.9664">10013 15911 12513,'33'84'5934,"-27"-33"-774,-6-6-2709,-2 9-7224,-3-6-645,3-8-645,-3-19-516</inkml:trace>
  <inkml:trace contextRef="#ctx0" brushRef="#br0" timeOffset="87315.9941">10742 15465 11223,'-8'-2'5676,"10"26"-387,7-3-258,5 1-4515,11-7-258,12-10-129,0-5 0,3-20 0,-4-8 129,-6-6 0,-9-7 0,-10 7 0,-11 2 129,-16 11-258,-14 1 0,-10 13-258,-5 9-516,-6-2-1677,12 13-3096,-1-4-129,16 6-258,6-10-774</inkml:trace>
  <inkml:trace contextRef="#ctx0" brushRef="#br0" timeOffset="87675.0147">11014 14962 10836,'38'-78'5805,"-21"70"-387,-9 8-258,5 37-4128,-8 16-387,1 18-387,-4 10 0,-1 2-129,2-2-129,1-14 0,2-14 129,5-19 0,5-18 0,8-16 0,5-25 129,6-7-258,4-6 258,0 1-258,-1 5 0,-5 11 0,-3 12 0,-10 13 129,-9 20-129,-8 13 0,-8 6 0,-14 3 129,-8 4-129,-8-4 0,-5-6 129,-3-11-129,2-6-258,1-15-645,19 4-3612,-1-14-1032,16-11-129,6-9-774</inkml:trace>
  <inkml:trace contextRef="#ctx0" brushRef="#br0" timeOffset="88003.0334">11980 15354 12771,'10'61'5934,"-1"-11"-645,-3 1 129,4 15-5031,3 3-129,1 7-258,-3-4 0,-3-8-129,-5-7 129,-3-14 0,-6-8 0,-7-13 129,-11-13 0,-2-11 0,-6-17 0,-2-11 0,-4-15 129,-1-9-129,4-13-387,0-18-1161,15 3-3870,-2-11-129,14 4-645,8-4-129</inkml:trace>
  <inkml:trace contextRef="#ctx0" brushRef="#br0" timeOffset="88132.0408">12064 14895 9288,'1'-20'0,"0"8"129,1 2-387,-2 10-5031</inkml:trace>
  <inkml:trace contextRef="#ctx0" brushRef="#br0" timeOffset="88419.0573">12191 15344 11997,'83'27'5934,"-38"-32"-387,5-7-129,-9-6-4257,0-7-1032,-10-4-258,-11 2-129,-20 8 129,-13 7-129,-17 16 258,-8 18 258,-3 10 0,2 14 258,8 9 0,13 3 129,15-2-129,19-6-129,19-18-128,15-15-518,15 2-2321,-6-26-3096,1-13 0,-10-9-774,-2-1-387</inkml:trace>
  <inkml:trace contextRef="#ctx0" brushRef="#br0" timeOffset="89051.0934">13826 14924 11094,'-19'-23'5934,"19"23"-645,-10-6 0,13 12-4386,5 6-258,11 8-258,2 1-129,3 11 0,-1 7-129,-4 11 0,-5 8-129,-4 10 0,-11 10 0,-2 5 0,-8 2-129,5-2 129,-1-9-129,7-12 129,9-19-129,11-17-129,7-17-258,4-17-258,11-4-3354,-13-22-1161,-4 0-387,-13-9-258</inkml:trace>
  <inkml:trace contextRef="#ctx0" brushRef="#br0" timeOffset="89228.1036">13748 15411 11997,'20'-25'5805,"19"16"-129,9-10-258,12 9-4386,2-5-774,1 2-645,3 13-2451,-13-3-2580,-9 3-129,-11 0-516,-7 1-516</inkml:trace>
  <inkml:trace contextRef="#ctx0" brushRef="#br0" timeOffset="89955.1451">14318 15220 9159,'20'-15'5934,"-14"23"-645,2 19 129,-8-2-3741,6 21-645,-1-8-645,2-1 0,2-8-258,1-12-129,4-17 129,7-14-129,1-13 0,3-7 0,-2-5 129,0 0-258,-5 2 258,-2 15-129,-4 18-129,-3 7 258,0 15-129,-3 7 129,4 7-129,0-3 258,4-12 0,4-9 0,4-16 129,-1-17-258,0-15 129,0-11-129,-7-7 0,-4 0-129,-4 9-258,-6 2-387,0 18-387,-8-2-1806,8 31-2838,0 0 129,2 14-516,-2 4 2838,21 25 1677,-6-4 903,4 4 903,9 7 2580,-7-16 2838,3 2-387,-7-18-129,8 4-2580,-10-22-1419,7-7-516,-4-15-129,-1-5-387,0-3 0,-5-6 0,-3 2-129,-6 7 0,-4 4 0,-11 17 0,-5 11 129,-1 24 129,1 17-129,4 18 129,7 7-129,4 9 258,9-3-258,14-9 258,7-17-258,7-20 0,3-24-129,5-17 129,-2-24-129,1-15 129,-4-10 0,-8-1-258,-5-1 258,-8 11-129,-9 15 0,-7 18 0,-1 17 0,-7 22 0,-2 19-129,3 10-129,6 17-516,0-10-1419,14 13-3225,-1-11-129,11-2-516,0-22-516</inkml:trace>
  <inkml:trace contextRef="#ctx0" brushRef="#br0" timeOffset="90092.153">15560 15187 11094,'0'-210'5676,"0"123"-516,5 23-3999,-3 8-5289,0 18-903,2 8-903</inkml:trace>
  <inkml:trace contextRef="#ctx0" brushRef="#br0" timeOffset="90639.1843">16254 15337 6708,'-15'-199'5676,"8"101"-258,6 20-129,-3 3-3741,9 46-258,-1 18-516,5 26-258,-5 24 0,1 22-387,-5 6 129,0 8-258,-3 0 0,-4-4 0,-1-13 0,-1-9 129,6-20-129,3-15-129,7-14 129,12-13 0,7-5 0,8 3 0,4 7 129,5 8-129,-1 17 0,-2 18 258,-14 16-129,-6 11-129,-15 2 129,-8-5-258,-13-7 258,-10-11-258,-5-16 258,-7-14-387,6-11-129,-1-17-258,14 0-1677,-2-20-2967,16 1-129,5-9-387,8 11-258</inkml:trace>
  <inkml:trace contextRef="#ctx0" brushRef="#br0" timeOffset="90931.201">16599 15522 9159,'56'20'5676,"-33"-20"-387,3-6-129,-9-19-3741,8 2-774,-8-12-129,-4-1-387,-5 1-129,-8-3 0,-6 10 0,-14 6-129,-7 10 129,-6 12 129,-3 9-129,6 18 258,7 9-129,9 12 0,13-1 129,11 5 0,12-8-129,14-6 0,2-9-129,6-14-258,-1-8-387,-10-12-903,7 1-3612,-18-13-258,1 7-129,-13-11-774</inkml:trace>
  <inkml:trace contextRef="#ctx0" brushRef="#br0" timeOffset="91195.216">16933 15383 6708,'-3'-60'5805,"3"45"-387,5 22-903,-5 3-1548,11 35-1290,-5-3-903,7 8-129,-3-2-387,4-6 0,-1-15-129,3-12 0,3-15-129,2-15 129,2-14 129,2-14-258,1-6 129,-1 0 0,-3 6-129,-1 6 129,-7 13-129,-3 20 0,-6 16-258,-5 15-129,4 26-1677,-5-5-3225,3 13-516,3-9 0,9 3-645</inkml:trace>
  <inkml:trace contextRef="#ctx0" brushRef="#br0" timeOffset="91495.2332">17487 15479 6837,'-2'-96'5547,"-11"55"-258,-1 22-129,-8 3-3612,9 21-129,-1 12-516,8 19 0,2-1-387,9 11-129,8-8-129,8-3 0,6-11-258,4-12 129,3-10-129,-3-8-129,-1-9 129,-4-5 129,-7-2-129,-4 4 0,-15 18 0,7 0 0,-7 16 0,-2 16-258,2 21-903,-5-10-3870,9 12-516,9-11-258,13-7-645</inkml:trace>
  <inkml:trace contextRef="#ctx0" brushRef="#br0" timeOffset="91884.2554">18092 15283 8901,'-30'-1'5805,"2"24"-516,1 13-129,-4 6-4257,10 9-387,9-2-258,8 1-129,6-12 0,15-13-129,9-13-129,6-12 0,6-8-258,0-17-387,7 8-1806,-16-18-2451,-1 2-258,-10-16-516,-4 6 0</inkml:trace>
  <inkml:trace contextRef="#ctx0" brushRef="#br0" timeOffset="92179.2724">18188 14899 5547,'-20'-82'5805,"11"79"-129,7 24-258,-3 23-2451,6 35-1548,-1 7-645,5 11-387,0-1-129,4-8-258,2-15 129,2-16-129,4-17 0,4-17 0,5-23 0,3-14 0,-2-21 129,3-9-129,-4 1 258,-3 1-129,-5 5 129,-5 13 0,-13 24-129,7 3 129,-7 26-258,0 11-129,0 11-774,0-13-2322,4 13-2322,0-16-258,8-3-258,-2-23-387</inkml:trace>
  <inkml:trace contextRef="#ctx0" brushRef="#br0" timeOffset="92539.2929">18598 14797 7224,'-6'-70'5676,"6"70"-129,-3 33-516,3 36-2967,-1 3-1032,2 23-516,-1 4-129,7 0-387,-4-10 129,4-7 0,2-18-129,1-14 129,2-21-129,3-21 129,3-12-129,3-17 129,2-7-129,1 0 0,2 2 0,-2 8 0,-1 10 129,-6 12-129,-7 14 129,-7 10-129,-3 5 0,-11 0 129,-6-3-258,-5-7 0,-3 1-516,-3-17-774,15 8-3483,-8-15-516,12 0-258,9 0-516</inkml:trace>
  <inkml:trace contextRef="#ctx0" brushRef="#br0" timeOffset="93419.3432">18934 15436 7611,'42'-50'5547,"-30"21"-516,-1 9-129,-11 6-3741,0 14-387,0 6-258,-3 19 0,-5 8-129,5 9 0,0 4 0,3-5-129,6-7 0,7-10-129,6-18 0,2-6-129,3-17 129,-1-9-129,1-4 129,-5-7-129,-3 3 129,-4 5-129,-4 5 129,-3 12-129,-5 12 0,5 7 129,-5 13-129,1 7 0,0 9 0,4-3 129,0 2-258,2-7 258,-2-10-129,1-7 129,-6-11 0,8-2-129,-6-15 258,0-7-258,-1-12 129,2-6-129,4-8 0,-2-4-129,5-6-129,-1-5-258,5 4-258,-4-5-129,8 14-129,-5-10 258,6 9-258,-3-6 387,4-2 129,-1-2 387,-1-3 129,0 5 516,-6 1 129,1 21 129,-8 15 129,-5 24-129,5 40 0,-4 24 0,-1 23-129,0 21-129,-1 13-258,8 2-129,3-5 0,4-16-129,3-20 0,3-16 0,-1-22-129,3-21 129,-2-18 0,0-10-129,-4-18 129,-5-4-129,0 2 0,-1 1 0,-3 1 0,0 3 0,2 3 129,0 2 0,4 5 0,5-5 0,-1-6 0,6-6 0,0-6 0,-1-4 0,-3-3 129,-3 0-129,-7 1 0,-8 8 0,-2 16 129,-9 18 0,-5 25-129,2 23 129,0 17 0,10 17 0,3 3-129,18 4 258,17-11-258,12-17 0,15-21-258,3-28-645,15-4-2451,-16-28-2322,-2-14-387,-10-12-645,-19-9 1</inkml:trace>
  <inkml:trace contextRef="#ctx0" brushRef="#br0" timeOffset="94127.3837">11404 16963 8901,'-22'-5'5547,"16"32"-387,2 4-129,5 20-4257,10-3-387,9-6 0,7-8-258,4-17 0,4-14 0,4-9 129,-1-29 129,1-10-129,-5-10 129,-5-2-129,-8-3 129,-8 7-129,-9 8-129,-7 10-516,-8 28-645,-14 2-3741,5 15-645,0 8-387,6 10-387</inkml:trace>
  <inkml:trace contextRef="#ctx0" brushRef="#br0" timeOffset="94423.4006">11887 17071 9159,'8'30'5418,"-8"-11"-258,2 6-129,-2-1-4386,0 5-129,4-16-387,-4-13 129,17 1-129,-3-8 129,2-19 0,5-12 129,-2-8 0,3-1-129,-3 0 0,-1 16 0,-1 2 0,-4 14-129,0 18-258,-6 12-516,9 25-3612,-13 0-903,3 1-516,-2-7-387</inkml:trace>
  <inkml:trace contextRef="#ctx0" brushRef="#br0" timeOffset="95059.437">12238 16537 10449,'7'7'5676,"-2"30"-516,7 20 129,-4 7-4515,6 13-516,0-1-258,-2-2 0,-1-4-258,-4-7 258,0-17 0,-4-12-129,-2-10 129,-1-7 129,0-17-129,0 0 0,0 0 0,0-17 0,5 0 0,3-1 0,2-5 0,6 2 0,3 3 0,4 2 0,2-1 0,1 0 129,-5 0 0,1 2-129,-4-2 258,-3 1-129,-9-4 0,-3-2 0,-3 3-129,-6 4 0,-2 2 0,-3 3 0,1 10 0,10 0 0,-10 24-129,10 9 258,0 6-258,8 4 258,5 8-129,4-5 129,3-8 0,1-10 0,2-13 0,-2-10 0,-3-8 0,0-9 0,-2-13 0,-4 1-129,-5 2 0,-1 2 0,-3-1 0,-3 1 0,-1-3 0,-7-5 0,0-3 129,0 1-129,2-4 129,-1-1-129,7 9 129,2 4-258,10 12-903,-4-2-2838,15 12-1677,1 0-258,10 8-645</inkml:trace>
  <inkml:trace contextRef="#ctx0" brushRef="#br0" timeOffset="95359.4542">13131 16874 7224,'-47'2'5160,"22"-2"129,1 0-516,-1-3-3870,13 13-258,0 8-387,9 5-129,4-3 129,13 6 0,3-6 0,7-2-129,2 0 129,-1 1 258,-1-10-258,-6-1 129,-5 0-258,-13-8 0,2 21-258,-12-8-387,-2 7-1935,-13-13-2580,4 6-387,-5-8-387,7 2-258</inkml:trace>
  <inkml:trace contextRef="#ctx0" brushRef="#br0" timeOffset="95571.4663">13265 16865 7482,'27'-28'5547,"-27"28"-129,8 31-387,-9-5-3483,5 17-387,3-4-516,10 9 129,1-19-258,13-11-258,3-18-258,4-13-129,4-12-1161,-11-18-3999,4-3-129,-12-12-387,-6 9-645</inkml:trace>
  <inkml:trace contextRef="#ctx0" brushRef="#br0" timeOffset="95903.4854">13490 16396 11997,'41'110'5934,"-22"-50"-387,4 18 0,-5 4-4902,2-4-516,0-13-129,-4-2 0,-1-13 0,-3-13-129,4-11 129,3-16-129,1-17 129,4-18 0,-1-6 0,2-6 0,-1-3 129,-4 6-129,-2 9 0,-3 12 0,-3 19 0,-5 18 129,-1 8-129,2 7 0,0 11-258,0-7-387,6 6-1161,-10-24-3741,8-12 0,-12-13-387,17 0-774</inkml:trace>
  <inkml:trace contextRef="#ctx0" brushRef="#br0" timeOffset="96044.4934">14053 16958 12255,'30'78'5547,"-17"-44"-1419,2-17-4644,-2 2-4386,0-10-903,-13-9-645</inkml:trace>
  <inkml:trace contextRef="#ctx0" brushRef="#br0" timeOffset="96196.5021">14000 16497 10707,'-16'-64'3225,"10"52"-3096,6 12-258,0 0-4902,0 0-1161</inkml:trace>
  <inkml:trace contextRef="#ctx0" brushRef="#br0" timeOffset="96863.5402">14352 16955 9804,'27'-31'5676,"-12"8"-387,9-6-258,-4-7-4644,5 3-129,-4 0-258,-5-1 0,-9 6 0,-7 10 129,-2 2-129,-11 12 129,-4 8 0,-2 17 129,2 8-258,3 16 258,9 0-129,5-3 0,11 4 0,9-7 0,8-19-129,3-6 0,1-10 0,3-13 0,-3-12 0,-7 3 0,-5-8 0,-8 5 0,-6 10 129,-6 11-129,0 0 0,-14 0 0,6 15 129,1 3-129,6 0-129,1-1 129,9-10 129,8-7-129,5-7 0,7-12 129,0-12-129,2-4 0,-4-1 258,-4 2-258,-7 0 0,-10 3-129,-7 9 0,-15 2-258,-7 11-258,-9-2-258,3 14-774,-9-3-3225,9 6-645,4-1-258,12 4-258</inkml:trace>
  <inkml:trace contextRef="#ctx0" brushRef="#br0" timeOffset="97606.5827">14859 16495 9804,'-7'-42'5676,"7"42"-387,-10 7 0,3 18-4386,7 20-387,0 18-387,0 2 0,4 5-129,5-3 0,5-10 0,5-6 0,4-19 129,3-12 0,1-16 129,4-10-129,-1-23 0,-3-7 0,0-8 0,-6-5-129,-4-1 0,-3-4 129,-4-13-129,-8-3 0,-1 2 0,-1 1 0,-6-1 129,-1 10-129,0 9 129,-3 20-129,2 28 0,-1 24 129,2 27 0,2 16-258,3 17 129,2 11 0,2 0 0,7-6 0,4-9 0,4-21-129,1-19 129,4-15-129,1-16 258,2-16-258,1-14 129,-2-9 0,-1-5 129,-1-8-129,-3 10 0,-4 1 0,-2 8 0,-3 11 129,-10 14-129,12 0 0,-8 14 0,2 18 0,1 2-516,-4 2-1032,15 10-3612,-12-8-258,5 1-516,-5-16-516</inkml:trace>
  <inkml:trace contextRef="#ctx0" brushRef="#br0" timeOffset="97755.5913">15457 16494 9030,'-16'-85'5676,"13"67"-645,3 18-3870,0 7-5160,0-7-903,3 18-1032</inkml:trace>
  <inkml:trace contextRef="#ctx0" brushRef="#br0" timeOffset="98258.6201">15631 16613 10965,'11'18'5676,"-11"-3"-129,0 12-387,-3-1-4386,2 11-258,1 1-258,1-1-129,9-8-129,4-12-129,6-3-387,0-14-387,10-5-387,-8-17-258,10 1 0,-14-17-129,8 11 258,-12-12 258,6-2 129,-11-13 516,-2-4 387,-2-5 516,-5-3 516,0 15 129,-6-6 258,5 23 129,-12 11-129,10 35 258,-6 13-258,9 27-129,-1 2-387,2 12-387,6 2-129,4-2 0,3-11-129,3-17-129,3-13 0,2-10 0,1-14 0,1-5 0,-4-8 129,-1-8-129,-2-1 129,-7 7 0,0 10 0,-10 4 0,8 21 0,-6 12-129,5 12-903,-7-10-2838,14 16-1935,0-16 0,14-11-903</inkml:trace>
  <inkml:trace contextRef="#ctx0" brushRef="#br0" timeOffset="98674.6438">16894 16586 6708,'-60'0'5418,"35"7"-516,0 3-258,17 8-4257,0-5-129,12 6-258,9-4 129,8 4 258,3-2 0,5 7 129,-3-7 0,-3 8 258,-9-4-258,-6 4 0,-8-5-258,-10 4-129,-9-5-387,-9-12-774,6 9-3870,-10-13-258,2-1-645,1-3 0</inkml:trace>
  <inkml:trace contextRef="#ctx0" brushRef="#br0" timeOffset="98859.6545">17061 16581 10836,'50'62'5934,"-31"-18"-387,-11-10-387,5 5-4902,-3 9-1290,-10-21-3483,6-2-903,-6-25-387,0 0-516</inkml:trace>
  <inkml:trace contextRef="#ctx0" brushRef="#br0" timeOffset="99206.6743">17185 16419 4257,'-3'-51'5160,"3"41"-387,0 10-258,14 0-3483,-2 24-774,0 3-258,-2 8-129,1 6 0,-1 1-129,-1 4 258,2 0 129,-2-9 516,5 3-129,-4-15 258,6 2 0,-2-21 0,6-2-129,-1-10 0,4-6-129,-5-9 0,2-3-258,-5 3 0,-1 6 129,-5 11 0,-9 4 0,7 15-129,-7 7-258,0 17-1032,0-10-3741,3 5-516,3-12-258,9-1-774</inkml:trace>
  <inkml:trace contextRef="#ctx0" brushRef="#br0" timeOffset="99423.6867">17705 16769 9159,'22'8'5547,"-8"1"-516,-3-9-129,9 0-4386,0-9-387,1-3-129,-4-5 129,-3-7 0,-6 4-129,-6-4 129,-3 2-129,-15 2-258,-6 9-258,-8-4-645,8 15-1677,-10-9-2322,7 5-387,-2-5-387</inkml:trace>
  <inkml:trace contextRef="#ctx0" brushRef="#br0" timeOffset="99610.6974">17717 16424 5934,'29'-46'6063,"-18"41"-645,6 22-129,-12 0-3096,15 37-903,-6 3-258,6 22-258,0-3-129,5 0-387,5-14 0,3-7-258,6-12-774,-4-23-3354,11-8-1419,-3-19-258,1-1-774</inkml:trace>
  <inkml:trace contextRef="#ctx0" brushRef="#br0" timeOffset="105543.0367">18565 10289 1548,'126'-4'4773,"-45"-4"0,12-1-387,6-5-2193,-1 1-1290,5 4-258,-7 6-2193,-7 3-2580,-23-3-387,-11 2-516</inkml:trace>
  <inkml:trace contextRef="#ctx0" brushRef="#br0" timeOffset="105919.0583">18764 9985 6450,'28'-24'5547,"-14"14"-516,-3 1-129,-11 9-3612,0 0-387,3 14-129,-10 11-258,-10 5-258,-8 11 0,-10 3 0,-3 9-129,-5 5 0,2-4-129,6 1 0,7-2 129,10-4 0,13-8 129,13-6-258,20-5 258,9-7-258,13-5 129,13 2-387,5-11-1935,4 9-2967,-4-2-258,-9-1-387,0 4-387</inkml:trace>
  <inkml:trace contextRef="#ctx0" brushRef="#br0" timeOffset="119650.8436">18985 11518 11352,'-20'-7'5805,"15"-3"-516,19 3 0,18-7-4515,23 5-258,14-9-129,18 5 129,4-1-258,2 3-129,-2 1-258,-9 4-387,-7 6-774,-25 0-2967,-8 6-903,-24 4-645,-15 5-129</inkml:trace>
  <inkml:trace contextRef="#ctx0" brushRef="#br0" timeOffset="119854.8553">19482 11462 10707,'-42'36'5805,"29"2"-387,8 20-129,-1 7-3870,6 22-645,0 5 0,1 12-129,1-5-258,-1-4-129,0-10-258,0-15-258,5-10-645,-4-31-1419,8-1-3096,-3-22-129,7-6-258,-4-25-645</inkml:trace>
  <inkml:trace contextRef="#ctx0" brushRef="#br0" timeOffset="120035.8657">19717 11904 13158,'61'1'5805,"-32"-1"-516,10 0-129,0-4-4644,10-7-258,-1-2-645,-6-13-1290,6 15-3612,-13-6-129,-2 8-258,-13-3-774</inkml:trace>
  <inkml:trace contextRef="#ctx0" brushRef="#br0" timeOffset="120199.8751">20012 11700 11481,'-24'26'6192,"14"7"-516,4 20-129,-2-8-4128,6 20-516,1-2-516,1-9-903,14-2-4644,-6-17-516,5-6-258,0-7-387</inkml:trace>
  <inkml:trace contextRef="#ctx0" brushRef="#br0" timeOffset="120806.9097">20490 11829 11481,'11'-46'5805,"-11"46"-387,0 0-129,7 38-4257,-9 1-387,-3 11 0,-1 4-129,1 4-129,0-6-129,2-11 0,3-13-129,6-10 0,8-14 129,9-4-258,3-22 129,5-7-129,3-6 129,4-5-129,-3 3 0,-2 6 0,-4 8 0,-5 15 0,-4 11 0,-6 18 129,-1 11-129,1 11 130,2 5-130,6 2 0,6-9 0,3-10 0,9-10 0,2-13-259,7 4-1934,-7-20-3354,1-8-258,-2-9-645,1-10-258</inkml:trace>
  <inkml:trace contextRef="#ctx0" brushRef="#br0" timeOffset="123795.0807">20830 11350 5676,'-9'-52'5289,"9"11"-258,4-7-387,0-19-3741,13 1 0,1-18-516,4-8-258,4-12 0,-1-10 0,-2-9-258,-1-4 129,-3-8 0,-2-11-129,-2-3 129,-3-3 0,-3-1-129,-5-7 0,-3-3 258,-1 2 0,-4 4 0,-2 4 0,-6 6 129,-2 1-258,1 6 258,1 7-129,2 7 0,1 4-129,3 5 129,6-1-129,0 7 0,1 1 0,-1 9 0,0 4 0,-5 7 0,-6 1-129,-5 8 0,-10 4 129,-8 6 0,-8 9 0,-10 4-129,-8 4 258,-9 1-129,-12 10 0,-9-1 129,-9 5-129,-10 1 0,-6 4 0,-9 1 129,-10 1-258,-7 2 129,-6 4 0,-12 2 0,-5-3-129,-7 5 0,-8 0 129,-6 0-129,-1 1 258,-4 2-258,-6 2 258,3 2-258,-6 1 129,1 6 0,3-1 0,0 5 0,3 0 0,6 3 0,7 1 0,3 0 0,13 1 0,12 6 0,12-4 0,16 0 0,16-1 0,14-1 0,16-1-129,19-5 129,16-5-129,15 2-258,9-10-258,18 18-645,-3-28-903,12 26-1548,4-10-1548,1 4-258</inkml:trace>
  <inkml:trace contextRef="#ctx0" brushRef="#br0" timeOffset="124071.0964">15534 6120 2451,'-23'-32'5160,"12"14"0,0 5-1290,-3-16-1419,12 15-1161,-5-8-387,6 8-516,-2 2 129,3 12-387,-8-5 0,-2 8-129,-4 16 0,-6 9 129,-6 14-129,-1 6 258,-3 8 129,6 7 0,6-5 0,12 0 0,12-10 258,20-4-387,17-15 0,12-12-645,21 0-4386,-1-10-387,1-2-903,-2-1-129</inkml:trace>
  <inkml:trace contextRef="#ctx0" brushRef="#br0" timeOffset="124867.1419">21471 8422 8643,'16'-132'5547,"-11"79"-516,-2 19-258,-6 21-3870,3 26-387,0 24 0,0 22-258,0 15 0,0 12 0,0 2-129,0 0-258,0-16-129,3-18-516,8-10-903,-11-44-2064,16 10-1290,-1-33-387,1-16-387</inkml:trace>
  <inkml:trace contextRef="#ctx0" brushRef="#br0" timeOffset="125051.1526">21660 7957 8901,'2'-37'5547,"2"81"-129,-2 34-129,-3 20-3483,3 24-1290,3 9-129,4-5-129,2-10-516,1-27-516,5-9-1548,-5-34-2967,1-21-129,-13-25-387,0 0-258</inkml:trace>
  <inkml:trace contextRef="#ctx0" brushRef="#br0" timeOffset="125224.1624">21523 8370 9546,'-14'-46'5676,"22"40"-387,10-2-129,19 6-4386,0 1-516,8 1-129,2 5-516,-4-5-1290,0 11-3483,-13-2-129,-8 8-387,-16 3-387</inkml:trace>
  <inkml:trace contextRef="#ctx0" brushRef="#br0" timeOffset="125372.1709">21542 8574 10320,'-15'15'5547,"20"-6"-258,20-14-129,20-2-4515,7-5-516,3-7-774,11 9-4257,-11-6-129,-3 8-645,-8-2-387</inkml:trace>
  <inkml:trace contextRef="#ctx0" brushRef="#br0" timeOffset="125643.1864">22153 8000 10320,'60'-58'5805,"-32"53"-516,-10 5 0,-3 28-4386,-14 17-387,-3 21 0,-17 14-129,-2 9 0,1 1-129,2 1 0,7-6 0,8-13-258,8-14 129,15-21-387,9-10 0,4-20-387,6 1-387,-13-21-2193,3 1-2193,-12-13-258,-3 0-387,-14-10-129</inkml:trace>
  <inkml:trace contextRef="#ctx0" brushRef="#br0" timeOffset="125792.1949">22248 8406 9546,'-38'-41'5805,"34"29"-516,11 11 0,11-4-4128,12 5-645,8 2-129,2 2-645,6 7-516,-10-11-2064,6 5-2322,-10 0-387,0 2-258,-9-7-258</inkml:trace>
  <inkml:trace contextRef="#ctx0" brushRef="#br0" timeOffset="126087.2117">22560 8407 10191,'-40'41'5547,"29"-11"-129,-3-13-903,12 14-3354,2-12-516,8 3-129,7-13-258,6-4-129,3-9-129,1-10 0,0-9 0,-2-3-129,-1-5 0,-6 2 129,-3 2-129,-6 7 129,-7 20 129,0 0 0,0 7 0,0 18 129,0 11-129,0 6-129,2 1 129,6 0-129,2-5-258,1-10-516,5 2-1290,-12-18-3354,7-8-129,-6-9-129,4-12-387</inkml:trace>
  <inkml:trace contextRef="#ctx0" brushRef="#br0" timeOffset="127047.2666">22803 8057 9159,'11'-25'5934,"5"47"-516,-15 20 0,10 27-3870,-12 3-774,3 9 0,-2-4-258,0-2-258,0-14 0,0-10-258,0-16 0,5-13-129,3-16 0,2-7-258,4-15 129,4-9-129,2-4 0,4 0 0,-3 0 0,-2 3 258,-1 14 0,-4 9 129,-3 3 129,-1 12-129,-4 1 258,3 3 0,-2-4 0,5-5 0,4-7-129,2-11 0,5-16 0,0-9 0,2-10 0,-3-5-258,1-6 258,-5-5-258,-7-4 129,-3 0-129,-7 2 129,0 9 0,-11 11-129,-4 15 0,-3 23 129,0 16 0,-2 29 0,4 24 129,3 13-129,7 11 0,5 0 129,11-4 129,10-13-129,7-14 129,6-21 0,5-18 0,2-17-129,-1-9 129,-1-14-129,-2-8 0,-8-8 0,-8-2-129,-6-1 0,-7 9-129,-4 4 129,-4 12 0,0 17 0,-14 4-129,4 24 129,2 10 0,-2 8 0,7 3 129,3-3-129,3-5 0,8-10 0,3-13 0,0-11 0,5-7 0,3-11-129,3-10 129,-6-1-129,3-7 129,-6 3-129,1 4 129,-4 7-129,-5 8 129,-8 7 0,0 0-129,9 22 129,-6 0 0,-1 6 0,2 0-129,7-4 129,2-3 129,4-7-258,3-11 129,1-3 0,-1-5-129,2-7 129,-3-5 0,-3 2 0,-3 2 0,-2 13 129,2 11-129,1 15 258,7 11 129,1 5 0,4 0-516,17 12-2193,1-25-2838,2-12-645,-2-17-387,-2-12-774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23:4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6888 3255 2580,'-10'-12'4386,"9"0"-258,1 12-2064,7-4-774,-7 4-258,22-2-258,-7-1 0,11 3-129,-2 0-129,8 2 129,4-1-258,5 8-129,5-5 0,5 4 0,7-4-129,4 2 0,4-3-129,6 1 0,8-1 129,8-6-129,6 3 129,3-3 0,9-8 0,5 4 387,6-4-258,5 0 387,1-4-387,5 2 258,3-1-258,6 2 129,2 2-258,4 2 0,-1-1-129,3 0 0,0-1 0,-1 4-387,-2 1 258,-5 1-129,-3-1 0,-5 1 0,0-1 129,-6 1-129,-2-2 129,-7 1 258,-8-2-129,-6 2 0,-8 2 0,-10-2 0,-11 4 129,-12 1-258,-14 1-129,-13 3-387,-2 14-2064,-14-8-1935,-8 2-645,-7 2 129</inkml:trace>
  <inkml:trace contextRef="#ctx0" brushRef="#br0" timeOffset="1648.0942">13365 3214 774,'57'-9'4773,"-13"4"-258,8 3-129,13 1-2709,5 1-516,15 0-387,8 0-258,15 3-258,9-3 0,9 5-258,12-5 129,7 2-129,12-1 0,11-2 129,10 1-129,11-2 258,8 2-129,11-3 129,10-4 0,8 0 129,5-3 0,7 3 129,0-5-387,4 4 516,-3-1-516,-3 2 129,-9 2-258,-7 5 258,-16-3-258,-17 3-387,-18 5 387,-21 7-387,-23 7-387,-26-3-3483,-24 3-774,-29 0-645,-31-5 0</inkml:trace>
  <inkml:trace contextRef="#ctx0" brushRef="#br0" timeOffset="5852.3346">2001 3738 3096,'9'17'4386,"-7"20"-516,2 0-2322,-1-3-516,4 19-387,-4 1 0,2 13-129,-3 2-129,3 14 258,-5 0 0,3 12 0,-3 2-129,0 10 0,-2-2-129,2 10 129,0 4-387,0 5 129,0 8-129,1 5-129,0 6 129,1 8-258,-2 5 258,0 4-129,0 3 0,0 10 0,0-2 0,0-1 129,0 3 0,0 2 0,0-4-129,0 2 129,3-1-129,-2-1 129,2 3 0,2-1 0,-2 3 0,0 3-129,-2 7 258,1 1 0,-2 9-129,0 2 0,-2 1 0,-3 9 0,-2-5 0,0 5 129,1-5-129,-2 5 129,-2-9-129,0 2 129,-1-1-129,2-1 258,-1-3-129,2-3-129,-1 0 129,5-4-258,-1 1 129,1-1-129,2-6 0,-2 3 0,4-1 129,0 0-129,0-2 129,0 0-129,0-2 0,0 1 129,0-6-129,0 1 0,0-9 0,0-4 0,3-9-129,-2-12-387,9-7-3999,-3-11-258,-3-15-387,-4-10-645</inkml:trace>
  <inkml:trace contextRef="#ctx0" brushRef="#br0" timeOffset="11107.6352">14014 5853 3225,'6'-53'5676,"-6"25"-129,2 9-258,-7-13-2838,5 20-903,-9-1-258,0 13-645,-6 8-129,0 14-129,-2 7-129,1 12 0,1 5-258,3 3 129,6 1-129,5-9 0,2-6 129,9-10-129,6-12 0,2-10 0,6-8 129,-1-15-129,0-12 0,-2-6 0,-5-7 129,-4-4-129,-6-4 0,-3 4 0,-3 3 0,-7 17 129,0 14-129,7 15 129,-11 18-129,10 20 0,1 8 0,7 13 129,5 3-129,3-2 0,2-7-129,2-9-258,3-6-258,-11-22-2451,8 5-2193,-4-11-387,4 1-645,-3-11 129</inkml:trace>
  <inkml:trace contextRef="#ctx0" brushRef="#br0" timeOffset="11415.6528">14367 6203 10707,'13'0'5805,"-9"-14"-645,6 11-1161,-1-16-3354,1-2-258,1-2 129,1 3-258,-3 1 0,3 9 0,-12 10 0,17 8 129,-12 14 0,2 10 0,1 3 0,1 6-258,1-2-129,-1-7-258,8 3-1806,-9-24-3483,7-4-387,-5-7-387,1 0-516</inkml:trace>
  <inkml:trace contextRef="#ctx0" brushRef="#br0" timeOffset="12251.7008">15334 5987 6708,'-5'-56'5805,"-7"42"-258,-3 14-258,-8 7-3612,4 21-903,-3 4-387,7 9 0,3 1-129,8 0 0,4-9-258,13-6 258,5-13-258,6-11 0,5-3 0,-1-15 129,0-10-129,-5-5 0,-3-9 0,-7-5 0,-8-1 0,-5 3 0,-1 4 129,-6 9-129,-1 17 129,8 12 0,-10 12 0,10 19 129,8 11 0,9 7 0,0 0-258,8-3 0,1-6-387,-2-19-1419,6 0-3612,-12-10 0,1-1-774,-6-10-129</inkml:trace>
  <inkml:trace contextRef="#ctx0" brushRef="#br0" timeOffset="12527.7165">15679 6099 9546,'20'0'6192,"-20"0"-774,16 4 0,-16-4-4515,15 26-129,-11-2-387,-3 6-129,-1 2-129,-1 2-129,-3 5 129,-2-3 0,2-1 0,4-10 0,3-8 129,6-5-129,6-5 129,7-7-129,3-2-258,4-10-387,8 9-2967,-11-13-2193,4 8-387,-5-1-258,2 5-774</inkml:trace>
  <inkml:trace contextRef="#ctx0" brushRef="#br0" timeOffset="13183.7541">16658 5889 6321,'4'-52'5805,"-4"52"-387,-14-12-129,3 28-3870,-6 4-387,4 17-387,0 1-129,5 14-258,6-4 0,7-5 0,8-13-129,8-7 0,6-13 0,1-10 0,1-14-129,0-14 0,-7-8 129,-2-7-129,-10 2 0,-5-2 0,-5 6 129,-5 2-129,-7 12 129,2 18 0,-2 10 129,6 19-129,4 13 129,2 12-129,10 6 0,7 5 129,4-9-258,3-8-129,2-8-387,-6-18-1032,10 1-3612,-14-17-387,1-1-258,-9-3-774</inkml:trace>
  <inkml:trace contextRef="#ctx0" brushRef="#br0" timeOffset="13559.7755">17010 6096 9804,'41'-7'5934,"-21"7"-516,3 7 129,-8-3-4644,0 9-258,-7 2-258,-6 3 0,-4 5-387,-7-1 129,-1 5-129,1-3 129,3 0-129,2 0 0,4-1 0,12-5-129,6 1 129,7-5-129,4 1 258,1-1-129,-2-2 0,-3 0 0,-3 0 0,-9 1 129,-9-2 0,-7 2 129,-15 2-258,-6 0 258,-6 0-129,-4-2-129,0-5 0,1-3-258,8 3-645,0-17-2451,25 9-2322,-6-14-129,17 7-645,9-5-258</inkml:trace>
  <inkml:trace contextRef="#ctx0" brushRef="#br0" timeOffset="13756.7867">17825 6309 10965,'42'-8'5676,"-21"4"-129,-10-4-387,3-1-4644,1 9-645,-5-7-903,10 7-3612,-20 0-774,17 0-258,-17 0-645</inkml:trace>
  <inkml:trace contextRef="#ctx0" brushRef="#br0" timeOffset="13903.7952">18107 6275 9159,'36'-14'5547,"-18"7"-129,-1-5-387,7 6-4257,-6 1-516,2-8-1032,6 10-3999,-8-4-387,2 7-387,-4-2-516</inkml:trace>
  <inkml:trace contextRef="#ctx0" brushRef="#br0" timeOffset="14040.803">18448 6211 9288,'38'-4'5805,"-17"2"-387,-4-10 0,12 5-4128,-10-5-774,2-3-1419,4 4-3999,-9-4-774,-4 6-387,-3-2-645</inkml:trace>
  <inkml:trace contextRef="#ctx0" brushRef="#br0" timeOffset="14655.8382">19731 5854 8385,'0'-24'5805,"-25"15"-387,1 23-258,-7 13-4128,3 13-258,3 4-387,9 0-129,6 1-129,10-9 258,18-12-387,10-12 129,8-12 0,4-12-129,1-12 0,-5-9-129,-7-9 258,-9-3-387,-12 2 258,-8 1 0,-5 8 0,-11 9 0,0 13 129,-4 12 0,8 25 129,5 12-129,9 9 129,15 4-129,8 4 0,7-4-129,8-7-258,-1-19-1032,10-3-3354,-16-17-903,-3-3-387,-11-1-387</inkml:trace>
  <inkml:trace contextRef="#ctx0" brushRef="#br0" timeOffset="15031.8597">20182 5999 11481,'16'42'6063,"-15"-13"-387,-2 0-129,1 9-4773,-2-5-258,2 0-129,5-8-129,8-6-129,6-5 0,5-12 0,4-2-129,2-14 0,3-3 0,-1-2-129,-2-3 258,-4 1-258,-4 3 258,-5 3-129,-5 11 129,-1 8-129,-3 13 258,2 5 0,1 2-129,8 0 0,11 1-516,3-21-2193,18 2-2967,0-11-516,9-12-387,-1-3-903</inkml:trace>
  <inkml:trace contextRef="#ctx0" brushRef="#br0" timeOffset="21943.2551">11524 6289 4644,'7'-86'5160,"-7"64"-258,0 22-2967,0 14-129,5 48-645,-5 22 0,6 46-387,-6 35 258,1 39-387,-1 24 0,0 15-387,0 2 0,2-6 258,0-20-387,1-22 258,3-35-129,0-31-129,1-35 0,-2-23 0,1-22-129,-3-19-129,1-20-387,-4-24-1290,3-15-3354,0-16-258,-1-13-387,1-14-387</inkml:trace>
  <inkml:trace contextRef="#ctx0" brushRef="#br0" timeOffset="22260.2731">11834 6371 1161,'4'-164'5547,"-4"141"-129,-2 37-258,-1 58-3354,-11 30-387,13 53-387,-3 29-129,5 33-387,10 9 129,1 5-258,6-10 0,5-17 129,-2-21 0,1-23-258,-3-30-129,-5-24 0,-3-22 0,-3-19 0,-2-17 0,-3-14-387,2-9 0,-5-25-1548,0 0-3096,0-10-645,-4-10-387,-5-6-258</inkml:trace>
  <inkml:trace contextRef="#ctx0" brushRef="#br0" timeOffset="35592.0357">13257 8804 6708,'2'-31'5676,"-2"31"-387,0 0 0,0 37-3870,-4 1-258,4 25-387,-3 7-387,3 14 129,0 8-258,0 2 0,0-1-129,3-6 0,1-8-129,0-14-129,1-11-258,-4-18-258,5-5-774,-6-31-3225,0 0-645,0 0-387,-3-26-645</inkml:trace>
  <inkml:trace contextRef="#ctx0" brushRef="#br0" timeOffset="35876.052">13185 8886 6708,'11'-118'5418,"8"81"0,3 11-258,16 20-3870,-3 6-129,15 23-387,-2 18-258,4 19-258,-7 16 0,-6 13-258,-9 8 0,-13 4 0,-15-2-129,-11-6 129,-14-11 0,-11-14-129,-3-18 258,-6-18-258,3-9 0,1-17-129,10-4-516,-2-16-2838,16 4-1548,11-2-387,4 12-387</inkml:trace>
  <inkml:trace contextRef="#ctx0" brushRef="#br0" timeOffset="36208.0709">13778 9499 9933,'18'-10'5547,"-8"6"-387,7 3-129,-1-9-4644,4-3-129,-1-8-258,0-1 0,-2-2-129,-5 0 129,-6 2 0,-7-2-129,-12 10 129,-6 9 0,-7 7 258,-1 17 0,0 8 0,3 6 0,7 5 129,11 5-129,6-7 129,17-4-387,9-11-129,6-13-258,9-4-1161,-7-10-3612,6-9-258,-7-11-258,-1 2-645</inkml:trace>
  <inkml:trace contextRef="#ctx0" brushRef="#br0" timeOffset="36687.0983">14116 9287 9546,'20'-30'5805,"-8"6"-645,15 6 0,-1-18-4515,9-4-129,-2-14 0,2-5-258,-4-6-129,-4-6-129,-10-1-258,-12 0 129,-6 8-129,-12 11 129,-5 20-258,-4 26 129,-1 22 258,0 32-129,6 28 258,4 21 0,9 14 0,4 4-258,7 3 258,1-16 0,4-8-258,-2-19 0,0-13 0,-5-16 0,-5-10 0,-3-14 258,-5-11-258,-4-10 129,2-8 129,4-11-129,3-10 0,3-10 258,9-8-258,9-3 129,10-1-129,4 3 258,4 7 0,5 9 0,-3 11 129,0 18-129,-6 6 129,-4 21-129,-6 7 0,-7 6-129,-3-1-258,-7-3-516,7 4-2709,-11-17-2064,3-5-129,-4-15-645,2-8-129</inkml:trace>
  <inkml:trace contextRef="#ctx0" brushRef="#br0" timeOffset="36832.1066">14617 8661 8514,'-10'-7'1032,"6"21"-774,1 5-516,3 8-5289</inkml:trace>
  <inkml:trace contextRef="#ctx0" brushRef="#br0" timeOffset="37131.1237">14720 9099 9546,'13'90'5934,"-13"-53"-774,5 3 129,-5-11-4515,6 0-258,1-17-258,7-4 0,2-8-258,3-8 0,1-9 129,1-6-258,4 0 129,-4-3 129,2 4-129,-6 7 129,-6 8 0,-2 7 129,-2 10-129,-1 12 129,-3 9-129,1 2-258,3 2-258,-3-11-1806,6 8-3096,-2-11-129,6-6-516,-3-13-258</inkml:trace>
  <inkml:trace contextRef="#ctx0" brushRef="#br0" timeOffset="37305.1336">15148 9092 10449,'9'17'5805,"-6"17"-387,-3 0 0,9 10-4644,-9-4-516,6-9-387,1 3-2322,-3-24-2838,-4-10-258,10 0-258,-6-7-516</inkml:trace>
  <inkml:trace contextRef="#ctx0" brushRef="#br0" timeOffset="37440.1414">15169 8695 8643,'6'-51'5160,"3"52"-2451,-9-1-2709,5 31-4644,1 0-774,-1 15 0</inkml:trace>
  <inkml:trace contextRef="#ctx0" brushRef="#br0" timeOffset="38127.1808">15229 9223 7740,'36'23'6063,"-14"-27"-774,7-6-129,-4-16-2967,4 6-1419,-4-6-387,-3 1-129,-9 0-129,-9 8-258,-4 6 129,-11 7-129,-5 6 129,-4 15-129,-1 12 129,6 14 129,2 6-129,7 0 258,6-1-129,11-1 0,5-12 0,7-8 129,4-13-129,3-14 0,-1-7-129,-1-14 0,-1-4 0,-5-3 0,-2-2 129,-4 3-258,-5 5 129,-3 5-129,-8 17 258,10 0-258,-9 14 129,0 9 0,-1 6 0,0 2 129,1-2-258,-1-2 258,3-13-129,-3-14 129,0 0-129,9-14 0,-6-13 129,5-7-129,-2-9 129,6-3-129,-1-1 0,3 4 0,3 0 129,2 6 0,3 11 0,-1 3-129,3 11 129,4 3-129,-3 7 129,3-5-129,3 3 0,-4-3 129,1-2-129,-5-4 0,-2-5 0,-10 1 0,-6-1-129,-5 18 129,-14-10-129,-6 19 129,-4 20-129,-1 13 129,2 15 0,7 13 129,10 3 0,14 1 258,15-15-129,13-12 129,11-23-129,6-18-516,9-6-1935,-12-31-3225,0-11-387,-10-8-516,-8-6-516</inkml:trace>
  <inkml:trace contextRef="#ctx0" brushRef="#br0" timeOffset="38683.2125">16965 8807 9546,'5'-83'5805,"-5"83"-645,9 4 0,0 48-3999,-4 19-645,4 25 0,-3 13 129,2 0-258,0-3-387,-2-12-129,6-11-516,-6-35-2064,8-12-2451,-3-29-258,5-13-387,0-35-129</inkml:trace>
  <inkml:trace contextRef="#ctx0" brushRef="#br0" timeOffset="39420.2546">17368 8482 9804,'-31'34'5676,"-3"14"-516,-4 23 0,-7 10-4386,4 14-258,6 0-129,4-2 0,11-7 0,8-14-258,12-12-129,12-18 258,8-22-129,9-13-129,4-12 129,4-9 0,-1-7 129,2-2-258,-4 3 129,-3 6-129,-8 4 0,-1 6 129,-7 4-129,1 2-129,-9 7 129,0 2 0,-4 3 0,1 4 0,-2 2 0,3 1 0,0 2-129,2-1 258,0-1-129,2-1 0,2-7 0,0-1 0,2-7 0,-1-5 0,-3-1 0,-9 1-129,12-17 129,-12 17 0,4-17 0,-4 17-129,0 0 258,-5-7-258,5 7 129,0 0 129,-9 12-258,9-12 258,0 0-129,-1 13 0,1-13 0,0 0 0,3 16 129,-3-16 0,0 0-129,0 0 129,0 0-129,0 0 129,5-11-129,-5-1 0,1-9 129,0-4-258,3-4 129,1-9 0,4-5 129,2-1-129,5 3 129,1 5-129,2 12 129,5 16 0,-1 8 0,0 15 0,-4 16-129,-2 8 129,-5 5-129,-2 3 129,-2-3-258,-5-9-258,4 5-516,-7-19-2709,4 0-1806,4-10-258,6-5-129,-3-12-645</inkml:trace>
  <inkml:trace contextRef="#ctx0" brushRef="#br0" timeOffset="39756.2738">18051 8976 11223,'-24'40'5805,"2"-3"-387,3 11-129,0-3-4515,9 8-129,4-10-258,7-12-129,12-9-129,6-13 0,4-9-258,3-6 129,1-14-129,-5-9 0,-4-5 129,-6-4-129,-7 1 129,-3 8 0,-2 7 129,0 22 0,-9-3 0,6 16 0,0 22-129,3 8 129,6 9-258,7-3 0,4 0-387,0-14-129,9 2-1677,-11-22-2967,7-6 0,-7-12-516,3-8-129</inkml:trace>
  <inkml:trace contextRef="#ctx0" brushRef="#br0" timeOffset="40087.2928">18286 9261 11739,'0'0'5289,"10"22"0,-6 5-1290,7 21-2709,-3 3-516,4 7-129,1-4-258,-2 3-129,1-13-129,-3-1 0,0-12-258,-3-7 129,-5-12-129,-1-12 129,0-8 0,0-20-129,-5-12 129,0-18-129,3-9 129,-2-19-129,5-6 0,3 0 0,7 5 0,2 12 129,2 16 129,1 23 0,-1 20 0,-2 18 258,-5 30-258,-4 9 129,-4 7-387,-3 1-129,2 9-1677,-12-15-3354,9-9 0,0-12-645,5-10-258</inkml:trace>
  <inkml:trace contextRef="#ctx0" brushRef="#br0" timeOffset="40336.307">18665 8913 9804,'2'-21'5547,"-22"30"-387,13 22 0,-9 6-3999,15 13-258,-2 4-387,3 4-129,7-8-129,0-4-129,3-7 0,-3-6 0,-3-6-129,-5-4 0,-9-4 0,-4-8 0,-5 1-387,-3-11-387,11 11-3225,-7-17-1161,7-7-258,9-5-516</inkml:trace>
  <inkml:trace contextRef="#ctx0" brushRef="#br0" timeOffset="40651.325">18857 8998 11352,'15'-12'5805,"-15"19"-387,-13 10-129,1 19-4128,-5 3-387,8 7-258,0-3-129,6-6-129,5-6-129,7-10-129,5-14 0,3-7 0,4-11-129,-4-11 129,-2-7 0,-5-4-129,-2 1 129,0 4-129,-4 10 258,-4 18-258,11-3 129,-4 13 0,6 12-129,2 9-258,4 8-516,-5-17-2709,11 6-1677,-4-13-516,3-5-129,0-10-387</inkml:trace>
  <inkml:trace contextRef="#ctx0" brushRef="#br0" timeOffset="40840.3358">19265 8964 9933,'0'-61'5805,"-5"50"-387,-4 20 129,-12 15-3999,14 24-387,-4 5-387,9 6 0,2 0-516,7-2 0,8-14-516,4-16-258,10-10-1161,-13-18-3741,9-18-129,-6-22-258,2-9-516</inkml:trace>
  <inkml:trace contextRef="#ctx0" brushRef="#br0" timeOffset="41019.3462">19441 8429 10707,'0'-23'5805,"-6"56"-387,4 27 0,-7 18-4128,7 21-387,0 3-387,2-3-129,0-2-387,0-11-387,0-3-645,-1-29-3354,4-11-1032,2-22-516,5-16-129</inkml:trace>
  <inkml:trace contextRef="#ctx0" brushRef="#br0" timeOffset="41251.3594">19643 8898 9804,'21'-62'5418,"-21"44"-387,-8 18 129,-12 1-3999,-2 30-387,-9 11 0,6 13 0,-2 5-258,8 2 0,8-3-129,9-3-129,9-14-129,14-14 0,6-16-258,6-12 129,1-2-645,-6-20-2967,2 5-1935,-8-4 0,-1 5-645,-2 0-645</inkml:trace>
  <inkml:trace contextRef="#ctx0" brushRef="#br0" timeOffset="41779.3896">20544 8740 10449,'2'-99'5676,"6"76"-387,-8 23 129,13 7-4773,-9 25-387,3 16 0,-3 8-258,-4 9 0,-4 7 129,-7-2 0,-5-3-387,-4-8 258,-3-3-129,0-12 0,0-11 0,6-11-129,8-10 129,9-12 0,5 0 129,19-10 0,11-3 129,13 2 0,8 1-129,1-1 129,0 3-387,-7-8-1161,-2 8-3741,-19-6 0,-12 1-387,-17-6-516</inkml:trace>
  <inkml:trace contextRef="#ctx0" brushRef="#br0" timeOffset="41959.3998">20488 8632 10191,'-30'-75'5805,"30"47"-387,7-1-129,16 12-4257,5 5-516,7 6-516,6 6-387,-3-1-1806,6 13-2967,-12 9-258,-1 10-516,-10-5-129</inkml:trace>
  <inkml:trace contextRef="#ctx0" brushRef="#br0" timeOffset="42199.4136">20806 8726 10707,'1'67'5547,"-1"-31"129,1 11-645,-1-5-3870,8 6-516,-1-10-258,5-6-129,3-15-129,3-9 0,6-8-258,-2-12 258,5-11-129,-4-6 129,0-4-129,-2 4 0,-6 9 0,-1 11 129,-6 9-258,-8 0 129,15 26-516,-10-5-1161,13 16-3483,-6-5-387,9 2-387,-4-16-387</inkml:trace>
  <inkml:trace contextRef="#ctx0" brushRef="#br0" timeOffset="42447.4278">21328 8822 7353,'-24'-37'5805,"7"37"-258,5 15-387,-1 13-2580,10 18-1677,1 5-387,9 5 0,3-2-258,3-7-129,2-7-129,-4-5 129,-6-12-129,-5-6 0,0-17 129,-16 14-129,-4-14-129,-1-1-258,3 1-1290,-9-13-3741,13-3 129,2-13-645,10-5-387</inkml:trace>
  <inkml:trace contextRef="#ctx0" brushRef="#br0" timeOffset="43303.4768">21404 8332 9288,'22'-22'6063,"-18"44"-645,3 27-129,-5 16-3741,6 17-774,1 5-387,5 5-129,-2-2-129,2-4-258,-2-8-129,-3-10 129,-3-10-258,-4-14 129,-2-13-129,-10-14 129,-2-16 129,-2-6 0,4-20 129,2-10 129,4-3 0,4-7 129,10 1 129,10 5-129,5 3 0,9 6 129,1 11-258,4 7 0,-2 6-129,-1 5-258,-5 1 0,-4 1 129,-5 3-258,-6-3 129,-9-1 0,-7 0 129,0 0 129,-7-6 0,-9 6 258,-3 8-129,0 8 129,0 9 0,6 10 0,4 0 129,7 4-258,5-6 129,9-4 0,5-9-258,3-11 129,1-9 0,-4-9-129,-2-12 0,-1-7 129,-5-1-129,-4-4 0,-5 0 0,2 7 0,-2 2 0,0 12-129,0 12 258,0 0-258,13 7 129,-6 11 0,8 8 0,1-2 0,2 3 0,0-3 0,4-5 0,0-7 0,-2-7 0,0-5 0,1-5 0,-6-9 0,0-10-129,-4-3 129,-3-4 0,-1 2 0,-2 4-129,-2 7 0,-3 18 129,0 0 0,0 0 0,5 26 0,-4 7 129,5-2-129,-1 1 129,4-7 0,2-9 0,1-11 0,1-5-129,2-10 129,-4-5 0,1-3 0,-2 3-258,-2 5 258,-8 10-129,9-7-258,-9 7-129,6 27-1419,-6-27-2451,0 31-1161,0-10-645,0 3-516</inkml:trace>
  <inkml:trace contextRef="#ctx0" brushRef="#br0" timeOffset="43687.4988">22354 8781 10965,'45'-50'6063,"-11"37"-645,1-2 0,1 14-4902,0 4-129,-5 16-129,-12 8 129,-13 15-129,-8 9-258,-14 8 258,-6 2-258,-1 2 258,1-4-129,6-6-129,8-10 0,8-10-129,18-11-129,4-15-258,11-7-258,-5-15-1032,13 3-3741,-17-14-129,-1 7-387,-11-7-258</inkml:trace>
  <inkml:trace contextRef="#ctx0" brushRef="#br0" timeOffset="43844.5077">22497 8993 9288,'0'0'5805,"12"-15"-516,16 15 0,2-9-4257,12 4-645,0 0-645,-9-10-4128,2 6-774,-8-5-387,-5 4-645</inkml:trace>
  <inkml:trace contextRef="#ctx0" brushRef="#br0" timeOffset="43988.516">22979 8753 11223,'53'-24'5418,"-28"23"-4644,-8 1-774,-17 0-5418,7 11-774</inkml:trace>
  <inkml:trace contextRef="#ctx0" brushRef="#br0" timeOffset="44168.5262">23016 9185 11094,'37'-32'3483,"-16"7"-3483,-2 7-258,-19-6-5547,0 13-774</inkml:trace>
  <inkml:trace contextRef="#ctx0" brushRef="#br0" timeOffset="49754.8458">13315 10859 6063,'-13'-40'5676,"7"26"-387,-1-3-258,7 17-3483,0 0-387,0 9-387,0 16 0,3 14-258,2 9 0,2 3-258,-1 6 258,2-2-258,0-5 129,0-12-129,0-13-258,2-12 258,0-13-129,2-12-129,3-14-129,3-11 0,-1-8 0,1 0 0,0 1 0,-3 6 0,-3 8-129,-1 15 387,-2 16 258,0 21-129,0 12 258,4 15-129,4 0 0,6 2-129,7-6 0,6-13-258,6-10-1161,-7-19-3612,5-6-903,-8-14-258,-5-5-516</inkml:trace>
  <inkml:trace contextRef="#ctx0" brushRef="#br0" timeOffset="51771.9611">14434 10713 5676,'2'-65'5676,"-2"42"-129,0 23-387,0 0-3096,10 29-387,-10 15-645,8 19-258,-5 11-129,6 5-258,1 1 0,0-7-387,3-13 129,-3-16-516,4-10-258,-14-34-1161,28 0-3483,-19-20 0,3-17-387,-1-12-387</inkml:trace>
  <inkml:trace contextRef="#ctx0" brushRef="#br0" timeOffset="52019.9753">14710 10565 8127,'8'-60'5418,"-8"60"-129,-13 8-387,-13 18-3225,7 27-774,-8 3-516,-1 11 0,2 4 0,4-4-129,6-9 0,7-6 0,8-14 129,4-9-129,12-12 129,8-10-129,4-11-387,5-7 129,0-6-258,1-1-387,3 15-1677,-9-12-2967,0 8-129,-10-3-645,1 9 129</inkml:trace>
  <inkml:trace contextRef="#ctx0" brushRef="#br0" timeOffset="52303.9915">14904 10876 10449,'18'43'5805,"-9"-9"-387,-4-4-129,3 8-4128,-2-13-387,2-3-387,-1-10-129,2-11-129,3-9-129,1-11 0,1-6-129,0-5 0,2-4 0,-2 7 129,-3 3 0,-1 12 129,-10 12 258,13 9-258,-8 11 129,-1 9-258,0 4 0,2-2-645,10 4-774,-9-18-3741,12-4-258,-2-13-258,7-13-645</inkml:trace>
  <inkml:trace contextRef="#ctx0" brushRef="#br0" timeOffset="52583.0075">15313 10851 9030,'0'-15'5676,"-16"15"-258,5 15-129,-9 6-3483,11 14-774,-1 0-129,6 0-387,4-3 0,9-8-258,9-10 0,5-9-129,5-10-387,-1-12 258,-1-4-258,-1-5 129,-6 1 0,-5 5 129,-6 6 0,-8 14 0,0 0 387,7 16-387,-2 4 129,1 1-516,7 9-129,-3-13-1419,13 2-3225,-7-9-387,8-2-387,-8-8-258</inkml:trace>
  <inkml:trace contextRef="#ctx0" brushRef="#br0" timeOffset="52935.0276">15642 10897 9804,'10'-9'5676,"-8"31"-258,8 15 0,-8 5-3612,13 22-774,-4-1-258,3 3-258,-3-5-258,2-12-129,-2-12-129,-5-12-129,-3-12 129,-3-13 0,0 0-129,-10-29 129,0-5 0,2-13-129,-2-10 0,4-11 129,2-8-129,4-4 0,4 5 0,12 6 129,3 11-129,0 14 258,3 21 0,-4 17 0,2 16-129,-9 14 129,-4 9-129,-7 6-129,0 5-129,-9-13-645,9 13-2064,-5-24-2451,5-8 0,0-12-645,25-6-129</inkml:trace>
  <inkml:trace contextRef="#ctx0" brushRef="#br0" timeOffset="53147.0397">16034 10717 8127,'17'-46'5676,"-20"35"-258,3 11 0,-24 0-3354,12 25-774,-3 2-516,5 8-129,1 1-258,4 9-129,4-8 0,1 4-258,0-5 0,4-6-258,-2 2 129,-2-7-645,1 8-1548,-8-14-3096,0 5-129,-11-7-258,2-4-645</inkml:trace>
  <inkml:trace contextRef="#ctx0" brushRef="#br0" timeOffset="53559.0633">16295 10701 10062,'18'-33'5805,"-18"33"-258,-10 4 0,-4 35-4386,-6-9-258,6 15-258,-4-2 0,8 4-129,4-6-129,6-7-258,10-17-129,6-10 0,4-7-129,-3-15 129,4-5-258,-6-9 129,1-5-129,-6 1 129,-4 7 0,-3 1 129,0 6 129,-3 9-129,0 10 0,0 0 129,12 0-129,-3 12-387,6 6-387,-4-10-1935,11 14-2709,-3-7 0,5-1-516,-1-7-645</inkml:trace>
  <inkml:trace contextRef="#ctx0" brushRef="#br0" timeOffset="53756.0746">16693 10636 9804,'-21'-17'5805,"1"23"-258,5 22-129,-3 3-3741,13 15-516,1 0-387,6 0-387,11-13-258,4-10-516,8-7-258,-6-16-1032,8-4-3483,-7-15-387,-4-5-387,-3-18-387</inkml:trace>
  <inkml:trace contextRef="#ctx0" brushRef="#br0" timeOffset="53927.0845">16832 10277 10965,'0'-30'5805,"-2"39"-258,2 35 0,-7 11-3999,7 25-774,1-2-258,4 2-258,2-6-387,1-6-258,3-10-903,-11-22-3096,10-4-1032,-3-18-516,3-9 0</inkml:trace>
  <inkml:trace contextRef="#ctx0" brushRef="#br0" timeOffset="54139.0965">17034 10565 11094,'0'-36'5547,"-16"34"-516,-2 29-387,-10 1-3612,4 18-129,-3 0-387,7 8 129,5-6-129,12 0-129,5-16 0,12-10-129,11-15-258,5-7-129,4 0-1032,-9-13-4128,3 1-129,-7-1-516,-4 5-645</inkml:trace>
  <inkml:trace contextRef="#ctx0" brushRef="#br0" timeOffset="54707.129">17837 10773 9546,'-30'-60'5676,"27"34"-645,9 11 129,11 8-4515,18 7-258,6 6 129,5 15-129,-3 5-129,-5 10 129,-10 3-387,-9-1 129,-15 2 0,-12-14-258,-17-5 0,-13-10 129,-12-11-258,-4-7 258,1-18 0,3-12 0,12-20-129,10-4 129,16-9 129,14-5 0,19-4 0,13 1 0,9 4 129,7 9-129,1 17-129,2 17-129,-1 26-1032,-13 5-3870,-2 15-258,-8 18-258,-7 16-516</inkml:trace>
  <inkml:trace contextRef="#ctx0" brushRef="#br0" timeOffset="54971.1442">18236 10715 8127,'56'-19'5289,"-26"-5"-129,-3-6-387,-1 2-3354,-13-6-645,-2 5-258,-14 0 129,-10 17-129,-11 7 258,-1 13-258,-7 14-129,8 11 129,5 5-129,14 6 0,10-5-129,18-4-129,11-7-387,9-16-129,7-6-387,-4-18-1677,7 0-2967,-10-10-129,-5 2-129,-12-3-774</inkml:trace>
  <inkml:trace contextRef="#ctx0" brushRef="#br0" timeOffset="55767.1896">18641 10626 9288,'-23'16'5547,"18"2"-129,2-4-258,7 7-3483,5-13-774,12-1-516,3-7-129,4-7-129,-2-9-129,-3-2 0,-7-4 0,-6 1 0,-9 5 0,-1 16 0,-9-10 0,-3 15-129,4 18 129,-2 9 129,7 12-129,3 10 0,5 4 0,6 3 0,1-4 129,0-7-129,-4-6 258,-4-8-387,-4-10 258,-12-5 0,-6-10-129,-6-4-129,-4-4 129,-2-3 0,4-4-258,2-10-258,11-2-387,2-17-645,18 15-1032,0-23 0,23 16 258,-8-14 774,19 4 516,-3 3 903,1-7 387,8 13 1161,-9-20 774,11 12 258,-14-14-516,8 9-387,-12-7-516,-3 4-645,-7 4 0,-10 4-258,-11 11 129,-5 12 0,-14 11 0,-5 17 0,-2 17 0,3 8 0,5 3 129,6 4 0,10-1-258,6-9 129,13-9-129,7-14 0,4-16-129,1-5 129,0-15-129,-4-6 0,-5-5 129,-2-1-129,-5 1 129,-7 1-129,-2 11 0,-4 3 0,0 16 0,0 0 0,-3 16 0,3 8 0,0 3 0,5 4 0,4 1-129,2-7 258,5-7-129,2-10 0,4-8 0,2-11 129,-1-11-129,1-4 0,-4-7 129,1 9 0,-5 4 0,-1 13 129,-4 7-129,-1 8-129,3 16-774,-8-6-2193,7 12-2580,-1-4-258,5-5-645,-3-8-387</inkml:trace>
  <inkml:trace contextRef="#ctx0" brushRef="#br0" timeOffset="56563.2351">19788 10459 8514,'-59'-3'5676,"26"21"-387,-2 1-387,13 20-3354,3-7-774,16 6-258,6-9-258,21-3-129,9-8 0,10-4-129,-2-4 0,0-5 129,-7 4-258,-8 2 258,-14 4-129,-10-1 129,-10 6-258,-13-3 258,-3 0-129,-6-2-129,-1-2-387,-1-13-1032,8 0-3225,1-11-516,7-8-258,7-17-387</inkml:trace>
  <inkml:trace contextRef="#ctx0" brushRef="#br0" timeOffset="57111.2665">19892 10019 9159,'52'-28'5934,"-35"49"-645,0 27 129,-6 11-3999,4 23-516,0 2-258,-2 8-387,-1-5 0,3-7-258,-2-10-258,-3-9-258,-4-9 0,-6-15-258,-1-8 129,-9-19 0,0-10 0,-5-9 258,4-14 129,0-11 0,6-7 258,5-3 516,8-4-258,13 4 129,7 6 0,7 9 0,3 5 0,3 14-129,-1 4 0,-2 6 0,-8 8 0,-6 5-129,-11 3 129,-5 7-129,-8 0 129,-3 9-129,-6 1 129,-2 0-129,2-1 0,2-2 0,7-6-129,4-12 129,11-8-129,5-5-129,5-17 129,1-6 0,-2-7 0,-1 3 0,-7 1 0,-4 5 0,-5 12 129,-7 10 0,11 3 0,-3 18 0,3 4-129,8-2 129,4 4-387,5-5-387,9 4-1677,-17-21-3225,5 3 0,-11-11-516,-4-5-258</inkml:trace>
  <inkml:trace contextRef="#ctx0" brushRef="#br0" timeOffset="57280.2762">20386 10207 10062,'-6'-34'5547,"13"21"-387,10 12-258,3 1-5031,-1 5-3870,9 14-774,-4 0-774,-1 9-387</inkml:trace>
  <inkml:trace contextRef="#ctx0" brushRef="#br0" timeOffset="57735.3023">20622 10461 9288,'21'57'5934,"-9"-29"-516,-5-6 0,6 3-3354,-8-6-1419,7-1-258,-2-8-258,4-5 129,0-5-258,3-2 0,1-7 0,0-6 129,3 3-258,-2-1 129,-2 1 0,-1 6-129,-1 3 129,-2 3-129,-1 3 129,-1 4-129,3 2-129,-1-4 0,6 2-129,-3-7-129,5 1-129,-1-4 129,5-2 0,-6 1 258,-2-1 258,1 2 129,-6 3 258,1 0 0,-13 0 258,16 3-129,-16-3 0,14 1-258,-5-1-129,4-9 0,-2-6 0,0-2-129,-3-9 129,-5-2-129,-3 2 129,-7-2-129,-9 1 0,-6 1-258,-1 10-387,-6-7-774,13 17-2967,-7-6-1032,5 7-387,2-3-387</inkml:trace>
  <inkml:trace contextRef="#ctx0" brushRef="#br0" timeOffset="58103.3232">21058 10178 5676,'24'-46'5805,"-16"39"-258,3 14-129,-7 8-2967,12 33-774,-7 3-516,7 17-129,1 2-258,6 3-387,4-15 0,3-12-129,4-15-258,3-14 129,3-17-129,-2-19-129,-1-10 129,-2-10 129,-9-1 0,-5 0-129,-11 6 0,-9 7 0,-4 12 0,-9 11 129,-5 8-129,-1 19 0,5 7 0,1 12 129,12 2 0,3-1 0,14-6-129,8-8 0,5-10 0,4-12-129,2-7-387,-2-10-516,6 6-2064,-17-18-2580,1 3 0,-11-3-516,1 3-387</inkml:trace>
  <inkml:trace contextRef="#ctx0" brushRef="#br0" timeOffset="58257.332">21824 10292 7611,'24'-20'5676,"-12"13"-774,-2 5-774,-10 2-6450,10 0-2580,-10 0-645,11 18-516</inkml:trace>
  <inkml:trace contextRef="#ctx0" brushRef="#br0" timeOffset="58367.3384">21897 10476 10191,'16'22'5676,"-6"-22"-516,0-8-903,4-2-8385,-8-4-774,-3 0-645,-3 14-774</inkml:trace>
  <inkml:trace contextRef="#ctx0" brushRef="#br0" timeOffset="59935.428">13841 12526 7611,'0'-51'5676,"0"24"-129,-2 9-387,-11 2-2709,13 22-1032,-5 10-387,4 14-258,-3 9-258,4 11-129,0 5-129,4 3 0,2-2-129,4-8 129,-1-9-258,5-13 129,-1-10 129,3-12-129,-1-7-129,3-14 129,-3-7-129,1-7 0,-2-4 129,-1 4-129,-3 2 0,-1 2 0,-2 9 0,-7 18 0,13-8 0,-4 17 129,-2 12-129,3 5 0,2 2 0,4 1 0,2-4 0,5-2 129,1-12-129,2-9 129,-2-3 1,-3-14-130,-2-9 0,-5-5 0,-3-6 0,-3-8 0,-6 0 0,-2-6 0,0-1 0,-4-1 0,0 4 0,0 6 0,2 12-130,-1 5-773,3 24-1806,1 10-2838,7 19-258,0 6-129,6 19-774</inkml:trace>
  <inkml:trace contextRef="#ctx0" brushRef="#br0" timeOffset="60160.4409">14461 12704 10062,'10'22'5805,"-10"10"-387,0-3 129,4 10-3483,-2-6-1161,12 2-258,2-11-387,6-6 0,4-10-258,-4-8-516,8 9-1290,-14-11-3483,4-2-258,-10-4-258,-10 8-516</inkml:trace>
  <inkml:trace contextRef="#ctx0" brushRef="#br0" timeOffset="60332.4508">14583 12379 13029,'-6'-45'5547,"6"45"-774,-5-16-2709,5 23-6708,3 12-516,-1 8-645,-2 9-645</inkml:trace>
  <inkml:trace contextRef="#ctx0" brushRef="#br0" timeOffset="61231.5022">15157 12545 11739,'-10'-10'5805,"10"10"-387,3-14 0,19 14-4128,3-3-645,12 1 0,5-3-516,2-1-258,2 4-516,-12-10-2838,5 12-2064,-16 6 0,-9 10-645,-14 1-258</inkml:trace>
  <inkml:trace contextRef="#ctx0" brushRef="#br0" timeOffset="61412.5126">15299 12690 12384,'4'7'6063,"11"-4"-516,3-3-129,10 1-4257,5-1-774,4-4-774,14 0-4644,-13-4-645,4 8-129,-8 0-645</inkml:trace>
  <inkml:trace contextRef="#ctx0" brushRef="#br0" timeOffset="62059.5495">15979 12425 10449,'-19'-25'6063,"1"25"-903,8 16 129,-1-6-4128,11 19-387,5-5-258,14 1-258,8-11 0,4-11-129,7-5-129,1-11 258,-2-9-129,-6-7 0,-8 3 0,-9-3 0,-11 0 0,-7 4-129,-14 6-129,-8 5 129,-4 8-258,-2 4-129,6 2-258,-2 5-516,16 14-387,-3-16-129,17 16-258,-2-19 645,19 10 258,-4-5 774,4-3 516,1 13 903,-7-6 258,11 23 387,-11-8 0,10 24-387,-3-2-258,6 15-645,-3 1-129,2-1-258,0-3 0,-6-8 0,-2-5-258,-5-5 129,-11-8 0,-1-7 0,-16-9 0,-2-3 0,-6-4 129,-6-2-129,-2-4 0,1-3 0,2-1-129,3-8-129,7-4-258,3-8-774,16 21-3096,-2-29-1032,7 14-258,5-8-387</inkml:trace>
  <inkml:trace contextRef="#ctx0" brushRef="#br0" timeOffset="62240.5599">16424 12665 12126,'17'35'5547,"-15"-14"0,6 9-387,-1-5-4257,8-1-516,3-6-387,4-18-903,12 5-4257,-7-7-258,1-5-258,-8-7-516</inkml:trace>
  <inkml:trace contextRef="#ctx0" brushRef="#br0" timeOffset="62376.5676">16550 12260 12126,'-14'-71'5160,"14"55"-4902,0 16-258,-6-1-5031,6 8-645</inkml:trace>
  <inkml:trace contextRef="#ctx0" brushRef="#br0" timeOffset="62771.5902">16924 12458 12255,'27'-24'5547,"1"20"-129,5-4-387,11 6-4386,-1-1-516,2-2-516,2 9-2838,-13-2-2064,-8 10-129,-16 1-387,-7 5-516</inkml:trace>
  <inkml:trace contextRef="#ctx0" brushRef="#br0" timeOffset="62931.5994">17051 12622 11997,'14'12'5676,"4"-12"0,12 0-387,-2 0-4386,12-4-1161,9 4-4773,-11 0-129,0 9-645,-7 5-516</inkml:trace>
  <inkml:trace contextRef="#ctx0" brushRef="#br0" timeOffset="70691.0432">18143 11979 7998,'5'-49'5418,"-2"29"-129,-3-6-774,0 14-2322,-7-5-774,7 17-387,-22-5-387,7 12-129,-7 13-129,2 10 0,0 7-129,2 5-129,1 6-129,7-2 129,4 0-129,6-6 0,7-10 0,6-4 0,7-15 0,2-7 0,3-5 0,-3-14-129,1-10 129,-8-5 0,-2-5 0,-6-8 0,-3-2 0,-4 3 129,0 0-129,-4-1 0,1 11 0,0 6 0,1 15 129,2 11-129,-3 18 0,3 11 0,0 14 0,0 6 129,4 7-129,3 2 0,4-5 0,2-5 0,6-6-129,3-13 258,1-10-129,2-5 0,1-12 0,1-4 0,-4-10 0,-3-8 0,0-2 0,-5-2 0,-4 4 0,-2-1 0,-6 10 0,-3 11 129,0 0-129,8 14 129,-5 8 0,2 4-129,2-1 129,3 2-129,5-6 0,0-11-387,5-1-645,-9-18-2322,7 3-1935,-5-8-258,1 2-387,-6-5-387</inkml:trace>
  <inkml:trace contextRef="#ctx0" brushRef="#br0" timeOffset="70844.0521">18558 11837 11094,'-4'-70'5547,"4"49"-516,0 21 0,0 0-4257,0 0-1161,13 5-4128,-9 12-516,1 9-387,-1 6-645</inkml:trace>
  <inkml:trace contextRef="#ctx0" brushRef="#br0" timeOffset="71219.0734">19075 11647 11481,'22'-36'5934,"-22"36"-516,-1 16 0,-14 21-4257,-4 24-387,-8 16-129,-5 24-129,-7 17-258,-3 9 0,-2 5-129,0 2 0,1-7-129,3-8 0,5-17 0,7-18 0,5-20 129,8-13-129,5-15 0,4-19-129,6-17-387,0 0-1032,11-5-3870,-9-11-258,2 3-516,-4-7-516</inkml:trace>
  <inkml:trace contextRef="#ctx0" brushRef="#br0" timeOffset="75436.3147">19368 12472 8127,'-4'-23'5676,"4"23"-387,0-23-258,0 23-2838,8-5-903,11 5-387,4-1-258,10 1-129,4-2-258,6 2 0,5 0-258,-2 0-258,3 3-645,-13-7-1806,-1 4-2580,-14 0-129,-5 5-258,-16-5-645</inkml:trace>
  <inkml:trace contextRef="#ctx0" brushRef="#br0" timeOffset="75811.3361">19573 12451 7998,'-67'15'5289,"31"3"0,-1 4-258,8 14-3096,-3-11-774,16 10-387,4-3-129,12-1-129,12-8-258,15-2-129,10-4-129,5-2 129,3-1-258,-1-1 129,-7 2-129,-9 3-129,-10 4 0,-18 5 129,-15 4 0,-16 10 0,-10 5-129,-4 7 258,-3-2 129,3 2-129,7-4 129,11-6 0,14-7 0,14-11 129,17-10 129,16-8-258,9-7 0,10 0 129,0-8-129,2-4-258,3 6-516,-14-11-2967,6 14-1677,-12-4-258,-3 7-516,-4-1-258</inkml:trace>
  <inkml:trace contextRef="#ctx0" brushRef="#br0" timeOffset="76283.3631">20223 12853 10062,'5'-49'5676,"-6"29"-387,1 20-129,-21-2-3999,7 12-387,-7 14-129,4 15-129,-4 7-258,6 4 0,4 0 0,8-4-129,3-6-129,9-9 129,8-14-129,4-10 0,5-7 0,0-16 0,-1-10 0,1-6 0,-5-7 0,-6-1-129,-6 0 129,-4-1 0,-5 7 129,-5 6-129,-5 17 0,-5 11 0,-1 13 129,2 17-129,7 3 0,6 10 0,4 1-129,10-1-258,14 0-1806,-3-16-3225,11-8 0,-5-7-645,1-2-516</inkml:trace>
  <inkml:trace contextRef="#ctx0" brushRef="#br0" timeOffset="77211.4161">20632 13079 10449,'0'-12'5805,"0"12"-516,8 20 129,-8 5-4515,7 9-258,-1 1-129,2 11-129,-4-2-258,2-3 0,-2-3 0,-2-4-129,-1-7 0,-1 0 0,-4-3 0,-6-12-129,-3-5 129,-5-4-129,-1-3 0,-3-8-258,1-6-258,-7-18-1419,12 1-3225,-6-8 0,5 0-516,1-14-258</inkml:trace>
  <inkml:trace contextRef="#ctx0" brushRef="#br0" timeOffset="77348.4241">20551 12564 10449,'10'-67'5547,"-10"46"-258,0 21-645,10-18-8127,-10 25-1161,0 10-645,0 10-516</inkml:trace>
  <inkml:trace contextRef="#ctx0" brushRef="#br0" timeOffset="77947.4582">19212 13762 9159,'11'0'5418,"-4"21"-129,-2 5-258,7 14-4128,-5-3-387,1 9-129,-2-7-129,1-1-258,-2-4 129,0-6-129,-5-6-129,0-2 129,0-7-129,0-13 129,-20 8 0,7-8 0,-2-12 0,-3-5 129,1-3-258,-2-9 0,3 3-774,-4-15-2322,10 10-1806,-1-6-258,4 7-258,1-3-516</inkml:trace>
  <inkml:trace contextRef="#ctx0" brushRef="#br0" timeOffset="78128.4686">19189 13508 9417,'13'-29'5418,"-6"20"-258,-7 9-129,19-11-4128,-10 14-774,1-10-2064,4 9-2838,-3 7-387,2 6-516,0 2-129</inkml:trace>
  <inkml:trace contextRef="#ctx0" brushRef="#br0" timeOffset="78323.4799">19435 13670 9288,'12'2'5289,"0"-2"-258,0-5-903,6 5-3225,-1 0-774,-4-2-1677,5 2-2967,-5 5-645,-1 7-129,-6 2-387</inkml:trace>
  <inkml:trace contextRef="#ctx0" brushRef="#br0" timeOffset="78496.4897">19465 13849 7353,'0'0'5418,"12"2"-387,0-2-258,8 3-3354,3-3-1548,-5-3-4257,6 3-387,0-1-516,-4 1-258</inkml:trace>
  <inkml:trace contextRef="#ctx0" brushRef="#br0" timeOffset="78786.5062">19714 13891 9030,'0'0'5676,"11"-20"-387,6-2-129,0-11-3870,7 4-387,-1-6-387,1 4-258,-5-4 0,0 7-129,-4 8 129,-5 11-129,-10 9 129,7 6-129,-7 16-129,-1 8 129,1 5 0,0 0-258,0 6-387,0-14-2064,4 7-2838,0-10-129,3-3-516,-1-8-516</inkml:trace>
  <inkml:trace contextRef="#ctx0" brushRef="#br0" timeOffset="79699.5586">19397 11960 9288,'4'-25'5547,"-4"25"-258,0 0-129,6 8-3741,-6 6-516,0 8-387,0 4-129,0 3-129,-1-1 0,1-3-129,2-3 0,4-8 129,0-3-129,4-4-129,1-7 129,2-5-129,1-6 129,3-2 0,0-7-129,-1-4 0,-1 2 129,-1 1 0,-2 4 0,-3 5 0,-9 12 129,0 0-258,9 2 258,-6 17 0,0 1-129,9 1 0,2-3-129,5-2 0,9-3-516,-3-18-2580,10 2-2322,0-6-258,2-5-774,-2 1-129</inkml:trace>
  <inkml:trace contextRef="#ctx0" brushRef="#br0" timeOffset="85076.866">21278 12659 6063,'-5'-12'5676,"-14"2"-516,9 10-516,-5 0-2322,10 7-1032,-5 2-645,10 2-129,0-11-387,6 13 0,7-12 0,4-1-129,-1-5 129,-2-4-129,-2-4 0,-6 1 0,-6-1 0,0 13 129,-14-16-129,-1 14 129,2 2-129,1 0 0,12 0-129,-7 12-129,17 2-2580,4-12-2064,7 3-258,3-4-516,3 1-258</inkml:trace>
  <inkml:trace contextRef="#ctx0" brushRef="#br0" timeOffset="85742.9041">22030 12344 7611,'-22'-30'5547,"9"5"-258,1-2-387,0-11-2838,9 10-903,-1-8-387,6 6-129,6 0-258,8 13 0,3 12-129,4 10 0,-2 16 0,1 16-129,-5 11 0,-6 7 0,-8 6 0,-3 6-258,-11-3 129,-9-3 129,-7-4-258,-7-8 129,-2-8 0,1-7-129,5-6 129,2-13 129,7-10-258,9-5 0,12 0 129,5-12-129,13 7 0,4 3 129,4 2 0,4 12-129,-1 8 129,1 6 0,-2 1 129,2 2 0,-1-8-129,-1-6 129,2-13 0,-1-6 0,1-14 0,-1-7 129,-3-4-129,-6-6-129,-5 6 0,-4-2-774,4 16-3354,-15 3-1161,0 12-516,-9 3-258</inkml:trace>
  <inkml:trace contextRef="#ctx0" brushRef="#br0" timeOffset="85975.9174">23073 13164 9159,'35'2'258,"-35"-2"-129,13-16-258,-13 16-5805</inkml:trace>
  <inkml:trace contextRef="#ctx0" brushRef="#br0" timeOffset="100991.7764">13350 14443 2967,'10'0'3999,"-10"0"129,0 0-2451,11 1-516,-11-1-387,24 7 258,-10-4-258,7 2-129,1-5-129,9 1 0,-1-1 129,9 1-258,0-1 129,9 0-258,3-2 129,9 2-129,3-2 0,10 2 0,3-2-129,9 1 0,4 1-129,6 0 0,3 0 0,9 0 0,4 0 0,4-3 0,5 6 0,5-6 0,5-4 129,2 5-129,7-1 0,0 1 0,5-3 0,-1 5 0,2-2 0,4 3-129,2-1 129,4 0-129,4 2-129,3-2 0,4 4 0,6-4 0,5 2 0,1-2 0,4 2 0,-1-1 129,3 3 129,-2-3-129,5 1 129,1 3 0,4 0 0,5 2 0,5-5 0,2 5 0,10-2 0,6 4 0,8-1-129,6-3 0,8 2 129,3-4 0,7 3 0,3-4 0,4 2 0,4-3 129,-4 0 0,1 2 0,-3-3 258,-3 3-129,-1-2 0,-4 3 0,3 0-129,7 1-129,-1 3-4386,-13 8-129,-27-7-903,-17 6 0</inkml:trace>
  <inkml:trace contextRef="#ctx0" brushRef="#br0" timeOffset="112163.4153">6326 14393 903,'-19'-31'3999,"6"19"258,-8-5-387,-2 2-2451,0 11-129,-7-3-387,5 7-387,-10 4-258,-1 12 0,-5 5 129,-1 14 129,-1 8 0,3 21 129,-3 8-129,11 19 0,4 14 0,12 12 258,11 2-387,13 5 0,20-12-129,16-2 0,14-21-129,11-9 129,12-26-129,7-14 0,5-25-129,3-15 0,0-27 129,-5-22-258,-2-23 129,-6-18-129,-3-16 129,-15-15 0,-10-9 129,-17-2 0,-17 6-129,-18 8 129,-20 14-129,-23 16 129,-25 21 129,-17 15-516,-17 27 258,-8 18-258,-7 19-516,-10 20-3741,6 13-258,4 11-387,8 9-516</inkml:trace>
  <inkml:trace contextRef="#ctx0" brushRef="#br0" timeOffset="113870.5129">23454 13528 5934,'0'-54'5418,"1"30"-129,0 7-774,-6 0-2451,5 17-645,0 0-645,0 0-129,0 17-258,2 9 0,-1 6-129,1 11 129,0 9-258,3 8 129,-2 2-129,4 1 0,-1 0 0,1-6-129,2-7 0,2-10 129,2-14-129,-2-11 0,1-12 0,-3-9 0,2-16 129,-1-12-129,3-10 0,-5-4 0,1-2 129,-2 3-129,0 7 0,0 11 0,0 15 0,2 15 129,-3 25-129,4 13 129,0 12-129,6 4 0,-1-2 129,6-2-129,1-12 0,2-12 129,1-17-129,-1-10 0,-1-16 129,-4-12-129,-2-9 0,-8-6 129,-7-10 0,-2-5-129,-4-3 0,-7-4 0,-2-1 0,-1-3 0,0 6-129,0 9 129,5 13-129,1 12-129,8 29-258,-10-12-387,14 34-1548,-3 7-2838,6 11-129,-5 1-645,7 9 0</inkml:trace>
  <inkml:trace contextRef="#ctx0" brushRef="#br0" timeOffset="114079.525">23997 13759 7998,'36'12'5418,"-11"-8"-129,2 0-516,5-4-3999,5 6-645,4 6-1290,4-5-3483,-11-2-387,-7 3-387,-10 0-258</inkml:trace>
  <inkml:trace contextRef="#ctx0" brushRef="#br0" timeOffset="114267.5357">24124 13944 4257,'-5'11'5676,"16"2"-387,4-12-387,10 7-1548,0-10-1806,10 2-903,0 0-516,2-8-1032,4 3-3870,-3 3 0,-7 0-774,-8 1-387</inkml:trace>
  <inkml:trace contextRef="#ctx0" brushRef="#br0" timeOffset="114642.5571">24712 13564 10449,'66'-60'5547,"-66"60"-129,0 0 0,0 0-3870,0 0-516,0 0-258,7 81-129,-8-20-129,2 8-129,-1 4-129,3 0 0,-3-5-129,-10-8 0,14-6-129,-4-54 129,0 75 1,0-75-130,0 0 0,-7 50 0,7-50 0,0 0 0,0 0 0,0 0 0,0 0 0,0 0-517,0 0-3869,39-10-1419,-39 10-258,-36-4-129</inkml:trace>
  <inkml:trace contextRef="#ctx0" brushRef="#br0" timeOffset="138498.9216">13283 15358 7740,'0'-62'5547,"0"45"-258,0 17-258,-12-5-3225,12 25-774,0 11-387,2 15-129,2 9-258,5 9-129,-2 0 0,3 4-129,-2-4 129,1-2-258,-1-6 0,-2-10-258,0-5-258,-6-20-645,8-3-3999,-8-18 129,0 0-645,0 0 0</inkml:trace>
  <inkml:trace contextRef="#ctx0" brushRef="#br0" timeOffset="138736.9353">13269 15165 9159,'-6'-30'5418,"6"30"-258,16-20 0,9 20-3870,4-9-516,12 4-387,6-3-258,6-2-129,3 7-645,-13-8-3741,4 11-645,-12-3-387,-6 7-516</inkml:trace>
  <inkml:trace contextRef="#ctx0" brushRef="#br0" timeOffset="138935.9467">13334 15453 8385,'-2'16'5547,"15"-1"-129,6-15-387,11 9-2838,-2-11-1161,10 1-645,-3-2-387,-3-9-1548,4 12-3354,-6 0-387,-3 6-129,-7 4-774</inkml:trace>
  <inkml:trace contextRef="#ctx0" brushRef="#br0" timeOffset="139302.9677">13758 15502 10062,'-24'2'5547,"4"15"-516,-1 19-1032,-7-13-2580,10 20-774,2-7-129,9 3-258,5-8 0,7-4-258,13-13 129,3-8 0,5-6-129,3-8 129,-1-15-129,-5-5 258,-2-3-258,-7-3 129,-4 2-129,-6 3 129,-4 3 0,0 11 0,0 15 129,-11 13-129,8 17 129,3 9-129,7 8 129,6-1-516,10 2-645,-3-19-4386,12-8-258,0-21-387,1-3-774</inkml:trace>
  <inkml:trace contextRef="#ctx0" brushRef="#br0" timeOffset="140095.013">14038 15794 8256,'0'12'5805,"5"-16"-645,2-28 0,9-2-3612,-1-27-774,5-6-258,-3-20 0,-1-2-258,-5-10 0,-4 2-129,-7 6 0,-1 11-129,-9 16 129,0 18 0,-2 27 0,-1 24 129,0 29 0,5 28-129,3 22 129,4 11-129,2 7-129,9 2 0,5-7-129,4-15-129,5-13-258,-1-23-387,9-4-3096,-9-30-1419,2-4-258,-8-10-387</inkml:trace>
  <inkml:trace contextRef="#ctx0" brushRef="#br0" timeOffset="140459.0338">14358 15651 10965,'5'-14'5160,"2"-15"-129,-2-24-645,6 2-3612,-3-20-258,3-8-258,-3-5 0,-1-3-129,-3-1 0,-3 9 0,-1 15 0,-5 21 129,-4 28 0,-1 22 129,-1 34 0,4 28-129,-2 17 129,5 14-129,4 3-129,2 1-387,10-13-129,1-16-645,15-5-4128,-5-30-516,4-9-129,-2-22-516</inkml:trace>
  <inkml:trace contextRef="#ctx0" brushRef="#br0" timeOffset="140699.0475">14638 15374 8514,'3'9'5676,"1"26"-387,-1 5-129,3 15-3612,1-2-1032,5 4-258,-2-7 0,1-4-258,-2-9 0,-4-1 0,-1-9 0,-4-2 129,-7-6-129,-5-3 129,-3-4-258,-7-12-1290,4 0-3870,0-11 0,6-3-645,6-8-129</inkml:trace>
  <inkml:trace contextRef="#ctx0" brushRef="#br0" timeOffset="141059.0681">15334 14816 10836,'-8'10'5676,"6"22"-516,-1 2-129,3 14-4386,2 6-387,3 1-645,5-6-258,-5-17-1290,8 2-3225,-5-18 0,5-5-516,-6-15 0</inkml:trace>
  <inkml:trace contextRef="#ctx0" brushRef="#br0" timeOffset="141204.0763">15439 14819 9546,'0'-22'5676,"0"22"-516,-3 20-129,8 21-3870,-2 10-1677,2-1-4386,4 11 0,-4-8-645,7 7-387</inkml:trace>
  <inkml:trace contextRef="#ctx0" brushRef="#br0" timeOffset="141622.1003">15625 14962 10320,'31'-41'5547,"-11"29"-387,-2-2-129,10 7-4128,-9-2-516,2 2 0,-8 7-258,-1 4 0,-9 20 0,-3 18 0,-4 20 0,-7 17-129,1 13 0,0 9-129,2 10 129,1 3-258,6-4 129,1-9 0,5-9 0,3-15 0,-2-8 129,-2-14-129,-2-16 258,-2-8 0,-5-16 0,-7-10 129,-5-8 0,-3-7 0,-7-16 0,1-1-129,-4 1-129,2-2 0,1 3 0,6 1-516,10 24-1806,1-14-3096,10 14 0,8 0-516,14 3-387</inkml:trace>
  <inkml:trace contextRef="#ctx0" brushRef="#br0" timeOffset="141990.1213">15997 15616 10191,'-3'-41'5676,"-7"37"-387,-8 1-129,2 14-4257,-7 9-258,5 15-129,0 1-258,3 9 0,11-6-129,4-6-129,8-10 129,12-9-258,7-12 258,3-8-258,2-14 129,-1-11 129,-3-5-258,-6-2 258,-4 1-129,-8 2 0,-3 8 129,-3 10 129,-4 17-129,0 0 0,11 15 0,-5 11 0,5 8-129,5 0-258,6-2-387,-1-20-1290,8 1-3612,-6-13-129,4-9-129,-9-15-516</inkml:trace>
  <inkml:trace contextRef="#ctx0" brushRef="#br0" timeOffset="142343.1416">16328 14632 11094,'6'5'5676,"-6"27"-129,-3 3-516,2 5-3741,-2 6-1032,3-2-258,4-8-129,1-12-129,7-10-387,-1-14-516,12 0-1935,-12-14-1806,7-8 0,-9-20 1290,9 5 2064,-5-10 1161,-1 4 645,0 9 774,-8-3 2451,6 23 2064,-10 14-903,14 10-1419,-12 15-2451,-2 13-5160,5 12-645,-2 4-516,0 9-774</inkml:trace>
  <inkml:trace contextRef="#ctx0" brushRef="#br0" timeOffset="142804.1679">16841 15484 9933,'0'0'5805,"-11"-20"-516,11 20 0,4-28-4128,7 11-1161,5 9-4128,-5-5-1032,2 10-129,-13 3-774</inkml:trace>
  <inkml:trace contextRef="#ctx0" brushRef="#br0" timeOffset="142951.1763">16839 15688 9804,'0'-7'5289,"15"-24"-2709,-8 21-2451,4 4-4773,-1 1-774,-1 5-516</inkml:trace>
  <inkml:trace contextRef="#ctx0" brushRef="#br0" timeOffset="149714.5632">17613 15196 6321,'0'-98'5418,"-3"62"-258,-1-4-516,4 21-2838,-7 0-903,7 19 0,-4 11-516,4 21 129,-1 10-258,1 15-129,0 9 0,4 7 0,0-1-129,3-1 129,0-6-129,2-15 0,1-5 0,1-17 129,1-16-129,2-12 0,0-8 0,2-13 129,0-11-129,-1-3 0,-2-1 0,-2 4 0,-1 5 129,-3 15-129,-7 12 129,11 10-129,-7 13 129,3 9 0,2 2-129,4 1 129,3-8-258,4-11 258,1-15 0,3-7-129,0-21 0,-3-14 129,-3-7 129,-1-13-258,-5-3 258,-4-7-129,-5 3-129,-3 6 258,-1 6-387,-6 10 0,2 12-258,-4 11-258,9 23-1806,0 0-2709,-4 24-258,4-1-258,10 8-516</inkml:trace>
  <inkml:trace contextRef="#ctx0" brushRef="#br0" timeOffset="149982.5785">18118 15155 6063,'19'10'5676,"-8"-7"-516,3 5-387,2-9-2838,7 7-645,-1-3-645,6 5-129,-1-4-258,1 1 0,-5 1-129,-3-1 0,-6 3 0,-4-2-129,-10-6 129,-1 19-129,-12 1 0,-6 2 129,-9 3-129,-2 4 0,-1 7-129,2-4-129,5 8-903,-1-9-3870,14-2 0,3-14-645,8 1-258</inkml:trace>
  <inkml:trace contextRef="#ctx0" brushRef="#br0" timeOffset="150178.5896">18239 15640 7740,'0'0'5418,"7"-7"-387,11-21-258,6 6-3870,0-13-387,6 0-516,1 13-1935,-5-10-2838,-2 11-129,-6 6-645,-5 11-129</inkml:trace>
  <inkml:trace contextRef="#ctx0" brushRef="#br0" timeOffset="150658.6172">18519 15451 9030,'22'-53'5676,"-9"13"-258,9 0-258,-4-11-3870,8 3-516,-2-3-258,1 2 0,-4 6-258,-1 7 0,-3 11-258,-7 15 129,-10 10-129,8 20 0,-8 9 0,0 12-129,0 10 129,-2 2-258,2 3 0,0-3 0,0-2-258,1-6 129,5-5-258,-4-9-258,7 2-129,-9-13-129,9 6-129,-9-26-645,1 32-516,-7-30-129,6 21 129,-13-17 645,6 9 1032,-6-3 645,-2-4 903,6 10 774,-9-17 774,15 16 516,-9-18-129,12 1-258,0 0-516,11-4-774,3-8-129,8 3-258,-1-6-129,1 5-516,3 7-1161,-9-6-4128,5 9-129,-8-2-645,1 6-387</inkml:trace>
  <inkml:trace contextRef="#ctx0" brushRef="#br0" timeOffset="150863.6289">19165 15707 11868,'7'44'5805,"-7"-19"-258,-8-3-774,0-2-5676,1 13-4128,-5-8-387,4 4-774,-2 0-258</inkml:trace>
  <inkml:trace contextRef="#ctx0" brushRef="#br0" timeOffset="152546.7252">19888 15562 5934,'-10'-34'5418,"10"16"0,0-5-774,14 11-3096,-3-8-516,11 16-258,-1-1-129,4 7-129,-3 12-258,4 6 0,-7 6 0,-3 6-258,-5 2 129,-4-3 0,-4 4-129,-3-9 0,-3-1 129,-8-1-258,-6-3 258,-1-5-258,-6-4 258,-2-3-258,-2-9 0,-4 0 129,-1-7-129,1-11 129,1-13-129,2-10 258,0-10-258,7-9 129,3-8 129,9-3 0,8-1 0,3 6 0,16 4 129,8 11-258,8 6 258,9 15-258,4 10-258,3-6-2322,5 21-2709,-4 0-258,-4 2-774,-5 2-258</inkml:trace>
  <inkml:trace contextRef="#ctx0" brushRef="#br0" timeOffset="153726.7927">20615 15259 6708,'4'-14'5289,"-4"14"-258,-15 0-387,-7 8-3741,8 13-516,-2-1-258,1 2 0,-1-2-129,3-2 0,4 1 0,3-2 0,6-17 129,-5 21 0,5-21 0,7 12 129,3-8-129,3 3 0,3-3 129,6 2 0,0-2-258,2-4-387,4 14-1161,-7-13-3483,1 5 129,-7-2-645,-1 4-258</inkml:trace>
  <inkml:trace contextRef="#ctx0" brushRef="#br0" timeOffset="153931.8043">20501 15654 7611,'0'9'5676,"17"3"-258,-4-12-516,7 6-3741,0-6-645,6 0-516,5 0-3225,0-5-1806,-2 3-516,0-3-387</inkml:trace>
  <inkml:trace contextRef="#ctx0" brushRef="#br0" timeOffset="154246.8223">20902 15611 8256,'21'-56'5805,"-7"13"-516,3-3 0,-2-8-4257,6-4-516,-2-5 0,1 5-387,-1 0 129,-2 8-258,-2 13 129,-4 14 0,-11 23-129,13 10 0,-11 21 129,-3 21-129,-2 12 0,2 8 129,1 3-387,0-4-129,5-2-516,0-23-774,11 3-3483,-4-16-258,5-7-645,-5-10 0</inkml:trace>
  <inkml:trace contextRef="#ctx0" brushRef="#br0" timeOffset="154431.8329">21085 15782 8256,'-9'0'5805,"9"0"-258,20 2-258,-5-4-3870,14 2-516,6-4-387,4-1-645,8 8-3354,-10-4-1677,3 1-774,-6-2-387,-3 2-258</inkml:trace>
  <inkml:trace contextRef="#ctx0" brushRef="#br0" timeOffset="160478.1788">13714 13442 129,'-45'5'3999,"31"-2"129,-3-3-387,17 0-2193,0 0-516,0 0-516,6-8-387,10 3 0,8 1-129,3-6 258,7 1-129,7-4 129,9 3 0,2-2 258,9 1 0,4-2-129,10 5 0,1 2 0,9 4 0,0-2-129,8 4-129,5-2 0,5 0 129,4 0-129,4 2 0,5-3 129,10 0-129,1-1 129,1 3-129,0-2 0,3 3 0,-4 1 129,-4-1-258,-7 5 129,-7-2-129,-11 2 0,-6 0 129,-8 4-258,-7-5 0,-7 7-258,-4-11-1161,-4 5-2967,0-3 0,-8-2-516,-5 0 129</inkml:trace>
  <inkml:trace contextRef="#ctx0" brushRef="#br0" timeOffset="161018.2097">13476 13744 5160,'0'-6'4902,"11"-6"-258,17-4-258,14 8-3354,8-5-516,12 6-258,13-2-129,10 3 0,10-1-129,8 2 0,7-4-129,8 2 129,11-3 0,8-2 0,10 2 0,9 0 0,9-1 129,6 3 0,10-1 0,5 6 0,-5-1 258,2 4-129,-5 0-129,-8 0 129,-10 6-129,-4 0 0,-17 0-129,-9 1-129,-9 9-2838,-17 0-1548,-25-9-516,-18-1-516</inkml:trace>
  <inkml:trace contextRef="#ctx0" brushRef="#br0" timeOffset="166502.5233">17700 16172 2322,'19'-36'4644,"-4"15"129,10 5-645,3 4-2838,7-5-516,15 5-516,8 0 258,8 6-387,8 2 129,4 4-258,4 0 0,0 0 0,3 0 0,-3-2-129,-2-3 0,-11-4-129,-1-2-3999,-13 0-129,-15-8-645,-7 10 130</inkml:trace>
  <inkml:trace contextRef="#ctx0" brushRef="#br0" timeOffset="168022.6104">19876 16188 1806,'-1'-11'3870,"1"11"-1290,8-11-774,8 11-387,-1-5 0,11 5-258,4 0-387,16 5 0,10-4-258,19 5 0,17-5-387,20 2-129,19-1 0,7-2-129,9 3-516,-6-3-1032,1 6-1290,-14 5-1419,-18-2 0</inkml:trace>
  <inkml:trace contextRef="#ctx0" brushRef="#br0" timeOffset="169570.6989">17850 16033 3225,'-17'-40'4257,"14"23"-258,0 4-1935,1-9-903,2 7-516,3-3-387,-3 18 0,13-20 129,-3 14 129,0 0 0,7 6 0,1-4 258,16 4-258,3 0 0,16 0-129,8 0-129,15 0 0,6 2-129,6-2-258,2 5-645,-8 1-3483,-2 4-516,-8 3-645,-13-3 130</inkml:trace>
  <inkml:trace contextRef="#ctx0" brushRef="#br0" timeOffset="170646.7603">19968 16019 1677,'7'-15'4128,"-7"15"-774,-4-18-1032,4 18-387,-10 0-645,10 0-129,0 0-516,-3 5-258,7-4-129,16-1-129,12 0 0,10 3 0,8-3 258,14 0-129,7 0 258,11 7-258,6 0 0,7 11 0,1-4-129,4 6 0,6 6-258,2-6-258,3 6-645,-5-14-903,4 6-2451,-7-4-516,-5-10-258</inkml:trace>
  <inkml:trace contextRef="#ctx0" brushRef="#br0" timeOffset="175922.0622">21856 15444 2193,'0'0'5418,"0"0"0,0 0-387,8 7-1806,1-7-1548,16 0-645,1 0 0,10 2-516,2 0-258,1 2-258,3 7-1677,-8-11-3096,3 6-387,-13-3-516,-3 2-258</inkml:trace>
  <inkml:trace contextRef="#ctx0" brushRef="#br0" timeOffset="176135.0743">21966 15674 3999,'-16'0'5547,"16"0"-387,6-11-129,12-6-3096,17 15-516,0-8-645,6 4-645,6 7-2193,-10-1-2709,-3 0-258,-7 1-387,-8 6-387</inkml:trace>
  <inkml:trace contextRef="#ctx0" brushRef="#br0" timeOffset="176435.0914">22226 15325 5934,'-11'5'5547,"9"15"-387,6 10-516,5-8-3225,13 13-387,2-7-387,5 5 0,-1-5-129,4-3-258,-6-2-129,-3 1 129,-6-2-129,-6 3-129,-8 0 0,-3 0 0,-11-4 0,-7 4 0,-2-1 0,-8-2-258,8 11-1806,-3-17-2838,4 7-387,3-3-516,8-1-645</inkml:trace>
  <inkml:trace contextRef="#ctx0" brushRef="#br0" timeOffset="177110.1301">22716 15441 5547,'7'-71'5805,"-7"41"-387,0 19-516,-11 11-2709,5 21-1419,-5 16-387,6 16-129,-1 8-129,2 8-129,3 2 0,4-8 0,4-9 0,6-13 129,2-14 0,1-12 0,3-12 129,-2-3-129,-1-11 129,-2-7-129,-4 3 0,-3 2 0,-7 13-129,8-6 129,-8 6-258,2 21 129,-2-2 0,4 3 0,3 0 129,3-3-258,4-10 258,3-7 0,1-9 129,3-18-129,1-7 129,-2-6 0,-2-11 0,-3-7 0,-5-7 0,-3-5-129,-2 1-129,-4 6 0,-1 5 0,-3 6-387,3 21-516,-10 1-2967,10 28-1419,-3 13-387,3 16-645</inkml:trace>
  <inkml:trace contextRef="#ctx0" brushRef="#br0" timeOffset="177351.1439">23181 15644 6837,'28'15'5676,"-15"-13"-516,12-2 0,2-10-4386,1-1-3612,-1 4-1419,-2-1-1032,-4 1-129</inkml:trace>
  <inkml:trace contextRef="#ctx0" brushRef="#br0" timeOffset="177522.1536">23271 15773 7224,'-15'48'5547,"11"-32"-387,13 0 0,-9-16-4128,27 10-129,-3-10-516,0-6-1161,4 0-3999,-2-4 0,-1 0-903,-7-5-387</inkml:trace>
  <inkml:trace contextRef="#ctx0" brushRef="#br0" timeOffset="177982.1799">23633 15770 5547,'0'0'5805,"0"0"-516,9 0-387,5 0-2451,-5-2-1677,14-1-258,-3-1-258,5 4 129,0 2-129,-1 10 0,-2 0 0,-3 10-129,-7-3 129,-4 5-129,-4 3-129,-4 2 0,-9 1-129,-4-5 129,-6 0 0,0-3-129,-2 0 129,-3-5 0,3-10 0,-4-7 0,0-6 0,-1-13 0,2-10 129,-1-11 0,1-7-129,6-6 129,0-3 0,11-2 0,7 4 0,7 6 0,14 7-129,11 8 0,8 4 0,9 4-258,6 16-1677,-7-7-3483,0 6-258,-11 3-387,-5 6-516</inkml:trace>
  <inkml:trace contextRef="#ctx0" brushRef="#br0" timeOffset="178343.2007">24139 15741 9546,'24'11'5805,"-5"-11"-258,9 2-258,-2-2-3870,4-1-1806,15 1-2967,-9-7-1935,-5 2-516,-16-1-516,-5 6 129</inkml:trace>
  <inkml:trace contextRef="#ctx0" brushRef="#br0" timeOffset="178499.2096">24181 15932 10062,'27'17'5547,"4"-15"-516,2-16-387,6-3-5934,7 1-3483,-6-4-387,-12-2-774,-4-3-258</inkml:trace>
  <inkml:trace contextRef="#ctx0" brushRef="#br0" timeOffset="178846.2293">24554 15950 10836,'56'-39'5934,"-56"39"-774,40-78-129,-24 22-4386,0 2-258,11-7-258,2 3 0,-7 4-258,-22 54 129,33-75 129,-33 75-129,0 0 129,0 0 0,0 0 0,16 84 0,-20-27 129,-7 10-129,4-4 0,0 6-129,5-9-129,-4-7-258,6 0-387,0-53-1419,35 63-3354,-35-63-129,20 53-258,-20-53-258</inkml:trace>
  <inkml:trace contextRef="#ctx0" brushRef="#br0" timeOffset="179027.2398">24733 16201 10062,'-40'7'5805,"40"-7"-516,0 0 0,0 0-4128,0 0-516,0 0-258,44-21-258,-44 21-258,65-19-645,-17 9-4644,-48 10-129,61-13-387,-61 13-774</inkml:trace>
  <inkml:trace contextRef="#ctx0" brushRef="#br0" timeOffset="191569.9572">17871 14195 774,'0'0'2838,"4"8"-1419,-4-8-645,16 13-258,-4-8 129,3 3-129,3-4 129,4 0-129,2-3 129,4 2-129,3-1 0,1 1 0,4 0-258,3 2-129,2-1 0,4 0 0,1 2-129,4-1 0,2-3 258,4 2-258,3-3 0,3-1 0,1 0 129,3 0 0,4 0 0,3 0 0,1 0 129,2 4 129,1-1-129,2 4-129,4-2 129,6 3 0,-1-4-129,6 1-129,2-3 0,3 0 0,7-1 0,1 2 0,2-1 0,-1-1-129,3 0 129,1 3 0,5-3 0,1 2 0,3-2 0,3 0 0,4-1 0,3 0 0,4 0 0,-2-3-258,3-3 129,-2 0 0,-2-1 129,-7 2 0,-5 1 0,-8 1 129,-6 6-129,-6-3-516,-12 0-3225,-3 13-258,-16-9-129</inkml:trace>
  <inkml:trace contextRef="#ctx0" brushRef="#br0" timeOffset="192802.0277">13334 17069 516,'-5'-15'4644,"10"-14"387,2 8-387,7 1-2580,-3-11-516,13 10-387,-5-1-387,10 12-258,-5 5-129,4 10 0,-3 7-129,-5 17 0,-3 3-258,-5 7 129,-7 2-129,-5 2 129,-9-2-129,-10-1 0,-4-6 0,-9-6 0,-6-9 0,-3-11-129,-3-8 129,0-8 0,1-23 0,4-15-129,1-12 258,8-12 0,6-10 0,11 5 0,9 1 129,7 4-129,13 10 129,12 12 129,10 9-129,12 12-129,8 17-1419,0-3-3483,1 8-387,-5 5-258,-5 2-516</inkml:trace>
  <inkml:trace contextRef="#ctx0" brushRef="#br0" timeOffset="193162.0482">13815 16836 4257,'4'12'5676,"-5"6"-516,-10 4-387,-1 12-3225,-4-7-645,7 11-387,2-5-258,5-4-129,2-6-129,10-6 0,6-16 129,7-8-129,-1-14 0,2-8 129,-2-7 0,-3 0-129,-5 2 258,-1 2-129,-9 10 0,-4 22 129,0 0 129,-2 21-258,-3 9 0,5 7 129,0 1-387,11-1-258,11 8-2709,1-26-1806,7-1-516,1-8-387,3-10 259</inkml:trace>
  <inkml:trace contextRef="#ctx0" brushRef="#br0" timeOffset="193899.0903">13907 16970 1677,'0'0'5031,"0"0"-258,0 0 258,15 13-3354,-4-20-258,8-2-645,-2-15-129,3 10-129,-2-14 0,-1 3-387,-7-3 129,-4 6-129,-6-5-129,-2 9 129,-12 10-129,-5 2 0,-2 6 0,-1 19 129,-3 10-129,5 12 129,2 6 0,8 8 0,7-1 0,7-4 0,11-1 129,9-18-258,10-13 129,5-16-129,4-2-516,-7-22-2580,7-3-1806,-5-7-387,-3-2-387</inkml:trace>
  <inkml:trace contextRef="#ctx0" brushRef="#br0" timeOffset="194206.108">14349 16806 4773,'0'0'5547,"-7"0"-387,-3 5-258,8 7-3225,-8-4-903,7 6-387,-1 2-129,4 2-258,7-2 129,4 1-129,5 3-129,2 3 258,0-5-129,0 4 129,-4 1 0,-5 1 129,-7-1 0,-3 3 0,-11-5 0,-4-2-258,-5 2-516,-6-13-1161,5 2-3354,3-6-129,7-4-387,12 0-387</inkml:trace>
  <inkml:trace contextRef="#ctx0" brushRef="#br0" timeOffset="194554.1279">14605 16947 3225,'11'-28'5160,"-12"16"-258,-9 6-258,-5-9-3096,7 18-516,-8 2-516,7 13 0,-1-1 0,5 10-258,4 0 0,1 2 0,6-5-129,7-6 129,3-7-129,3-9-129,1-2 129,-1-5 0,1-12 129,-2-3-129,-6 2 129,0 7 129,-5-1-129,-7 12 129,0 0-258,11 4 0,-8 16-129,3 3 0,4 3-516,-2-9-1935,9 8-2580,1-8-387,5-2-258,-5-11-129</inkml:trace>
  <inkml:trace contextRef="#ctx0" brushRef="#br0" timeOffset="194991.1529">14852 16901 7224,'6'53'5676,"2"-17"-645,1-5 0,3 0-3870,-2-14-516,5-4-387,-2-9-129,3-9 0,-2-14 0,0-1-129,-1-13 129,-2-1-129,-1 3 0,-5 5 129,0 8-129,-5 18 0,0 0 0,0 0 0,0 27 0,-1 2 0,1 0 129,1 0-129,7-1 129,4-5 0,3-14 0,1-4 0,1-5 0,2-10 0,0-10 0,-1-6-129,-2 0 129,-4 1-129,-1 9 129,-2 4 0,-9 12-129,14-5 0,-8 10 0,2 14-129,2 2-516,-2-4-903,12 2-3354,-9-8-516,5 1-387,-3-10-129</inkml:trace>
  <inkml:trace contextRef="#ctx0" brushRef="#br0" timeOffset="195350.1733">15410 16423 7998,'10'0'5418,"-8"25"-129,0 28-387,-2-2-3612,0 26-774,0 7-387,0-6-258,2 0 0,-1-4-129,5-8-387,0-10 387,2-9-258,-2-11 258,0-12-129,-3-10 258,-3-14-129,0 0 258,-5-24 0,-11-1-129,-1-12 258,0-6 129,-3-1 129,5 4 0,0 1 258,12 11 129,3 1-129,9 13-258,7 5-258,7-2-2064,9 11-2967,0-8-387,7 1-645,4-10-387</inkml:trace>
  <inkml:trace contextRef="#ctx0" brushRef="#br0" timeOffset="195927.2063">15765 16886 5031,'-34'53'5676,"27"-33"-645,7-7-258,8-3-3225,2-19-774,10-3-258,-1-11-129,-2-2-258,-5-4 129,-7 5-129,-5-1 0,-7 5 129,-8 7-129,-1 12-129,-3 1 0,5 18 0,7 12 0,7 11 0,7 10 0,14 5 0,10 9 0,7 0 129,3-1-129,1 0 129,-5-17-129,-7-4 129,-8-5 0,-11-3 0,-11-8 0,-18-11 129,-11-8-129,-9-8-129,-5 0 0,-8-4-129,2-16-258,0-10-387,15 6-2322,2-14-1806,14 2-516,7-3-129,12 5 0</inkml:trace>
  <inkml:trace contextRef="#ctx0" brushRef="#br0" timeOffset="196198.2219">16020 17045 7998,'52'-17'5031,"-29"-3"0,4 8-1548,-11-23-2064,9 11-645,-9-8-387,-4 4-258,-9 5 0,-5 4-129,-15 7 0,-7 9 258,-9 11-258,-3 16 129,6 10 0,5 7 129,10 0-129,12 3 0,11-7 0,16-4-387,17-7-1161,-1-19-3354,7-7-387,-2-19-387,-2-3-387</inkml:trace>
  <inkml:trace contextRef="#ctx0" brushRef="#br0" timeOffset="196550.242">16341 16787 7611,'0'0'5547,"0"11"-516,0 11 0,11 15-3612,-5-13-903,6 0-258,-1 0-258,2-12 129,0-12-129,2-3 129,0-15-129,1-5-129,-2-5 258,-3 8-129,0 3 129,-1 5-129,1 12 0,-1 10 0,1 5 0,-1 9 129,3 5 0,1-7 0,2-5 0,0-7 129,1-11 0,2-11 0,-2-7 0,0-6-129,-5-6 0,-1-5-258,-1 9-645,-10-9-2709,0 13-1806,0 2-129,0 6-645,0-1 129</inkml:trace>
  <inkml:trace contextRef="#ctx0" brushRef="#br0" timeOffset="196687.2499">16830 16736 7611,'16'55'5676,"-8"-19"-516,-8-9-516,2-8-5160,-1 3-3999,1-8-258,1-4-774,-3-10-258</inkml:trace>
  <inkml:trace contextRef="#ctx0" brushRef="#br0" timeOffset="196842.2587">16912 16580 8256,'-20'-36'5547,"20"36"-645,-13-4-3612,13 4-5418,0 14-774,10 2-1032</inkml:trace>
  <inkml:trace contextRef="#ctx0" brushRef="#br0" timeOffset="197106.2738">17172 16772 4773,'-28'5'5160,"13"-5"129,-2 9-516,-9-6-3483,13 22-129,-4-3-516,4 13 0,4-1-258,8-2 129,3-8-258,11-3-129,8-11-129,7-12 0,4-10-129,0-13-516,7 6-2580,-9-14-1548,-5 1-645,-8-5-258</inkml:trace>
  <inkml:trace contextRef="#ctx0" brushRef="#br0" timeOffset="197414.2914">17268 16491 10191,'13'44'5934,"-12"-8"-645,3 22 129,0-4-4644,1 5-516,0 3-258,2-4 0,2-17-129,3-7 129,4-16 0,6-17-129,3-3 0,-3-17 129,3-13 0,-1-2 0,-4 5 0,-3 0-129,-6 9 129,-11 20 129,10 0-129,-10 24-129,0 10 0,0 8-387,3 18-1548,-3-12-3096,4 7-258,1-15-387,6-9-258</inkml:trace>
  <inkml:trace contextRef="#ctx0" brushRef="#br0" timeOffset="197646.3046">17705 16481 9288,'10'10'5805,"-3"37"-516,-6 18-129,8 23-4515,-2 3-258,2-5-516,1-3 129,1-6-258,5-11-129,-5-19-258,6-7-387,-10-26-1032,6-3-2967,-13-11-258,0 0-387,0-20 129</inkml:trace>
  <inkml:trace contextRef="#ctx0" brushRef="#br0" timeOffset="197800.3134">17611 16973 9030,'29'-39'5676,"-2"17"-258,8 5-258,1-16-4386,1 3-2193,2 11-3612,-9-3-258,-4 1-516,-8-1-387</inkml:trace>
  <inkml:trace contextRef="#ctx0" brushRef="#br0" timeOffset="197963.3228">18032 16980 8643,'36'8'387,"-23"-9"-258,-7-10-258,-6 11-5547</inkml:trace>
  <inkml:trace contextRef="#ctx0" brushRef="#br0" timeOffset="198098.3305">18058 17154 11223,'24'46'5418,"-10"-28"-5289,-11-6-129,-3-12-5676,-9 0-774</inkml:trace>
  <inkml:trace contextRef="#ctx0" brushRef="#br0" timeOffset="199922.4348">19032 16860 4773,'-19'-44'5289,"-4"31"-129,-3 13-774,-10 0-3096,7 17-516,-3 11-258,7 10-258,5-2 0,9 1-129,9-1-129,6-6 129,11-15 129,9-7-129,2-11 129,5-9 0,0-15 0,-2-3 0,-4-5 129,-3-6-258,-8 7-129,-5 3 0,-7 2 129,-2 8-258,-9 13 129,-1 10 0,0 17 0,1 14-129,2 13 129,7 3 0,0 4 0,9 4 129,5-11-129,4-10 129,4-10-129,2-13 129,1-13 0,0-8 0,-1-12 0,1-3-129,-4-6 129,-1 1-129,-3-1 129,1 5-258,-6 7 129,-2 11 0,-2 6 129,-8 0-129,11 24 0,-7-1 0,-1 5-387,0-2-903,7 0-3612,-7-10-258,5 0-516,-8-16-258</inkml:trace>
  <inkml:trace contextRef="#ctx0" brushRef="#br0" timeOffset="200079.4439">19383 16675 7353,'11'-1'4128,"-11"1"-3870,7 8-516,-7-8-4386,0 0-1161</inkml:trace>
  <inkml:trace contextRef="#ctx0" brushRef="#br0" timeOffset="202306.5713">19840 16637 1677,'33'-20'5031,"-24"12"129,-9 8-258,0 0-2709,-1 21-774,-24 8-387,-3 28-258,-13 6-129,-5 17-258,-6 7-387,-1 3 258,4-1-387,5-3 258,8-12-387,7-19-129,21-8-3612,0-17-903,8-12-387,0-18-258</inkml:trace>
  <inkml:trace contextRef="#ctx0" brushRef="#br0" timeOffset="202818.6006">19827 17016 7224,'41'-10'5289,"-16"8"-258,4-5-258,5 0-4257,6 0-258,1-4-516,-1 7-258,-10-8-387,-2 12 0,-16-8 0,-12 8 0,-7 8-129,-16 6 387,-16 3 258,-7 4 387,-5 12 258,-2-5 258,8 14 129,5-5 0,13 9 0,10-10-129,17 4 0,7-13-129,17-5 0,9-5-129,7-6 0,-2-10 258,4-4-258,-11-5 129,-4 2-129,-11 1 0,-16 5 0,0 0-129,-8 3-129,-15 18 129,-7 1 0,2 1 0,0 7 0,6 10 0,7-5 129,8-3-258,7 0 258,9-14-258,9 1 0,7-4-129,2-8 0,7-6-645,-6-2-1548,7-5-2193,-2-10-774,0 3-129,-3-2-387</inkml:trace>
  <inkml:trace contextRef="#ctx0" brushRef="#br0" timeOffset="203130.6184">20413 17251 3870,'0'-21'5547,"-17"15"-387,0 19-258,-6 2-2967,7 21-774,-2-2-516,10 3-129,2-7-387,6-6 0,5-9-129,9-7 129,7-11-129,4-13 0,1-7 129,0-2-258,-2-4 129,-5-2 0,-2 3 129,-7 5-129,-10 23 0,0 0 387,0 0-258,-3 29 0,-4 3 0,0 12 0,7 13-516,-2 2-1032,8-2-3096,-2-11-774,6 1 0,0-17-516</inkml:trace>
  <inkml:trace contextRef="#ctx0" brushRef="#br0" timeOffset="203327.6296">20637 17669 5676,'35'1'5160,"-23"21"0,-8-1-1548,3 20-2064,-12 4-129,0 2-1032,-2 4 258,-1-10-1161,0-14 903,2-2-516,3-9 258,3-16-258,0 0 129,-9 0-258,9 0-2322,0 0-2064,-9-16-903,4-5 129</inkml:trace>
  <inkml:trace contextRef="#ctx0" brushRef="#br0" timeOffset="203471.6379">20745 17223 8643,'0'-20'1161,"-4"8"-1161,1 2-774,0-9-4773</inkml:trace>
  <inkml:trace contextRef="#ctx0" brushRef="#br0" timeOffset="203746.6535">21071 17086 7224,'4'-19'3741,"6"11"-3741,1 1-129,-2-8-5031,2 1-387</inkml:trace>
  <inkml:trace contextRef="#ctx0" brushRef="#br0" timeOffset="204197.6793">21484 16883 6966,'-18'-59'5805,"16"38"-645,0-5 0,11 11-4386,0 7-258,10 8-129,3 4-129,-1 10-129,-2 15-129,-3 5 129,-9 7-129,-7 5 129,-6 4-258,-11-1 258,-7 0-258,-4 0 129,4-16 0,3-6 0,4-5 0,11-6 129,6-16 0,20 6 0,7-5 129,7 4-129,6 5-258,0-3-903,9 6-3870,-7-2-516,-5 6-258,-9-3-774</inkml:trace>
  <inkml:trace contextRef="#ctx0" brushRef="#br0" timeOffset="205142.7335">18400 16641 2193,'-15'-8'4773,"15"8"387,0 0-516,-5-18-2838,20 18-645,3-6-516,14 6 0,2 0-387,4 0-387,6 6-2838,-6-6-1290,-4 0-1032,-9 0 129</inkml:trace>
  <inkml:trace contextRef="#ctx0" brushRef="#br0" timeOffset="205590.759">18357 16668 903,'-43'23'4644,"33"-13"258,6 3-129,4-13-2580,13 22-645,4-10-516,12 7-258,-2-5-258,5 1-129,-2 7 0,1-5-258,-8-3-129,-5 5 0,-8 2-129,-6 2 129,-7 6 0,-9 9 129,-10-1-129,-7 12 0,-2 5 0,-1 5 0,-1-3 0,8 0 129,5-1-129,9-9-129,11-4 129,7-6 129,16-18 0,8-10 0,8-1 258,9-6 0,3-5-129,3-5 129,2 8-1677,-4-7-3354,-3 4-258,-8 4-774,-15-6-258</inkml:trace>
  <inkml:trace contextRef="#ctx0" brushRef="#br0" timeOffset="206583.8159">22203 17181 8385,'17'0'5676,"7"0"-387,10 0-516,6 0-4515,7 0-774,12 2-4128,-8-2-516,-7 6-516,-13-1-387</inkml:trace>
  <inkml:trace contextRef="#ctx0" brushRef="#br0" timeOffset="206726.824">22378 17398 8127,'-10'35'5676,"16"-31"-645,17 0-129,10-4-4773,5-12-3612,9 3-1419,-2-6-645,-3-7-387</inkml:trace>
  <inkml:trace contextRef="#ctx0" brushRef="#br0" timeOffset="207033.8416">22924 17008 8385,'53'-55'5805,"-25"29"-258,1 9-387,-4 5-4386,1 12-387,-7 0-258,-7 15 0,-12 9-129,-6 6 0,-12 10-129,-6 6 129,-1-1 129,5 1-129,0 3 0,12-11 129,8-8-129,17-7 129,9-10-129,11-8 129,7-5-258,6-3 129,7-6-387,-6-8-2967,2 10-1935,-9-3-258,-3 5-645,-8 0 388</inkml:trace>
  <inkml:trace contextRef="#ctx0" brushRef="#br0" timeOffset="207421.8638">22895 17866 11868,'22'21'5676,"-1"-14"-258,5-7-1419,12 3-3612,10-3-129,13 2-129,6-2 0,2-2-258,5 2-516,-9-3-2064,-3-1-2451,-8 0-258,-14-4-645,-15 8-258</inkml:trace>
  <inkml:trace contextRef="#ctx0" brushRef="#br0" timeOffset="207669.8779">22857 17746 9546,'17'0'5547,"18"0"-129,14-6-387,26-1-4257,13 3-903,10 3-5160,18-24 129,7-13-1290,1-8 387</inkml:trace>
  <inkml:trace contextRef="#ctx0" brushRef="#br0" timeOffset="222329.7165">13193 18214 4386,'0'0'4128,"-31"-54"-516,31 54-129,0 0-1161,-7-60-387,7 60-645,0 0-129,0 0-516,3 73 0,1-22-258,4 7-258,-2 9 0,1-6 0,-2-10-129,0 10 0,0-6-129,-5-55-129,8 66-258,-8-66-129,7 55-774,-7-55-903,0 0-1677,0 0-1548,0 0 0</inkml:trace>
  <inkml:trace contextRef="#ctx0" brushRef="#br0" timeOffset="222623.7333">13148 18017 5160,'-8'-54'5805,"8"35"-516,0 19-1677,20-22-1806,-4 4-129,20 0-774,4 10-129,11 0-387,4 8-516,-2 0-1548,5 0-3096,-7 0-645,-10 6-387,-11-1-129</inkml:trace>
  <inkml:trace contextRef="#ctx0" brushRef="#br0" timeOffset="222854.7466">13212 18243 7353,'-11'51'5934,"11"-51"-387,0 0-516,0 0-3483,50 14-774,-50-14-774,72 18-3225,-26-38-1935,-1 4-387,-2-6-645</inkml:trace>
  <inkml:trace contextRef="#ctx0" brushRef="#br0" timeOffset="223245.7689">13724 18335 3870,'0'0'5934,"-52"12"-387,52-12-645,-53 37-2451,53-37-1161,-54 23-516,54-23-258,0 0-516,-32 66 0,32-66 0,0 0 129,35 39-129,-35-39 129,53-22-258,-53 22 129,51-22 129,-51 22 129,0 0-258,44-52 129,-44 52 0,0 0 0,0 0 129,0 0-258,-8 47 0,8-47 0,0 0 0,6 73-129,-6-73-387,0 0-1548,58 58-2967,-58-58-387,51-13-387,-51 13-516</inkml:trace>
  <inkml:trace contextRef="#ctx0" brushRef="#br0" timeOffset="223802.8007">13921 18490 6321,'0'0'5805,"48"22"-129,-48-22-516,36-73-3096,-7 14-1032,-8-1-645,2-15 129,-5 9-129,-6 9-258,-5 1 0,-7 5-129,-7 16-129,-5 10 129,-5 10 129,-2 15-645,19 0 645,-39 56-129,39-56 129,-31 128-129,22-60 129,2 7-129,7-7 129,0 9 258,12-28-387,-12-49 0,34 87-129,-34-87 129,45 4 0,-45-4-258,52 0 258,-52 0-129,53-67 0,-53 67-129,47-104 258,-27 29 387,-3 8-387,-3-10 129,-4-7-129,-5 14 258,-5 13-129,0 11 129,-4 15-258,4 31-516,-16 6 774,16-6-645,-12 102 516,11-30-258,1 3 258,2 0 0,6 8 0,3-14 129,4 7-516,-15-76 0,40 112-3225,-40-112-1806,36 37-516,-36-37-387,39-28-516</inkml:trace>
  <inkml:trace contextRef="#ctx0" brushRef="#br0" timeOffset="224057.8153">14538 18253 7353,'0'0'5805,"0"0"-387,-33-12-387,33 12-3870,0 0-645,0 0-258,0 48-129,0-48-129,26 62-129,-26-62 258,40 54-129,-40-54-129,0 0 129,45 90 129,-45-90 0,0 0 0,0 62 0,0-62-258,-31 63-516,31-63-3483,-58 56-1032,58-56-516,-37-21-516</inkml:trace>
  <inkml:trace contextRef="#ctx0" brushRef="#br0" timeOffset="224494.8403">15024 18049 9417,'0'0'5805,"0"0"-1032,24 51-516,-24-51-3612,10 63-1161,-9-4-2967,-1-59-1548,18 55-645,-18-55-258</inkml:trace>
  <inkml:trace contextRef="#ctx0" brushRef="#br0" timeOffset="224634.8483">15233 18018 6708,'8'-13'5676,"-8"13"-258,0 0-903,0 0-3483,-6 70-4128,6-70-2064,-11 85-387,11-85 258</inkml:trace>
  <inkml:trace contextRef="#ctx0" brushRef="#br0" timeOffset="225153.8781">15460 18107 5676,'0'0'6192,"0"0"-774,0 78-258,0-78-3870,0 102-258,0-42-516,0 15-387,2-2-129,4-20 0,-6-53 0,14 75 0,-14-75 0,17 50-129,-17-50 258,0 0-258,0 0 387,0 0-129,17-53 0,-17 53 0,-1-118 0,-4 53-258,-3-5 258,4-13 0,-3 8-129,2 5-516,3 10 774,2 60-516,0 0 387,0 0 387,0 0-258,29 54-129,-16 19 129,3 2 516,0 6-774,1-3 387,0-7-387,-17-71 0,38 68-129,-38-68 129,36 0 0,-36 0 129,34-46 129,-21-14 0,-3-11-129,-5 11-129,-1-3 0,-3-9 258,-1-1-387,-6 13-774,3 1 0,-11 28-3999,10-1-645,-5 8-387,9 24-774</inkml:trace>
  <inkml:trace contextRef="#ctx0" brushRef="#br0" timeOffset="225769.9133">15981 18335 8127,'0'0'5805,"-30"52"-516,30-52-258,0 0-4386,44-50-516,-44 50 0,51-47 0,-51 47 0,0 0-258,42-80 129,-42 80 0,0 0 0,-40-11 258,40 11-129,-61 34 0,61-34-129,-56 68 258,36-13-129,20-55-258,-10 80 258,16-24-258,-6-56 129,49 59 0,-12-57 129,3 12-258,2-29 258,-1 4 129,-1-34-129,-40 45 0,63-99-129,-63 99 0,0 0 129,43-81 0,-43 81 0,0 0-129,0 0 129,0 0 129,0 0 129,0 0-387,-6 56 0,6-6-129,0-50-129,11 77-387,-11-77-2580,24 49-2193,-24-49-258,0 0-774,0 0 388</inkml:trace>
  <inkml:trace contextRef="#ctx0" brushRef="#br0" timeOffset="225910.9213">16242 18022 5676,'0'0'6063,"0"0"-774,0 0-2709,0 0-6321,2 53-1419,-2-53 0</inkml:trace>
  <inkml:trace contextRef="#ctx0" brushRef="#br0" timeOffset="226213.9386">16394 18248 8901,'29'75'5934,"-6"-11"-387,-23-64 0,3 52-4902,-3-52-258,6 63-387,-6-63 258,0 0-387,0 0 129,0 0 0,38 25 129,-38-25 129,36-51-258,-36 51 258,43-57-129,-43 57 258,35-43 129,-35 43-258,0 0-258,41 3 258,-41-3 0,0 0-516,20 61-903,-20-61-3999,17 54-774,-17-54-129,0 0-516</inkml:trace>
  <inkml:trace contextRef="#ctx0" brushRef="#br0" timeOffset="226454.9524">16793 17951 7224,'16'0'5160,"-12"9"516,-4-9-774,0 0-2193,0 0-2580,26 85-774,-26-85-1290,15 64-3483,-15-64 129,0 0-774,0 0 129</inkml:trace>
  <inkml:trace contextRef="#ctx0" brushRef="#br0" timeOffset="226593.9603">16950 18009 3870,'9'-33'5934,"-9"33"0,0 0-387,0 0-2709,7 57-1290,-7-57-3999,9 94-1935,-9-94-1290,7 39-516,-7-39-516</inkml:trace>
  <inkml:trace contextRef="#ctx0" brushRef="#br0" timeOffset="240426.7515">17290 18458 2193,'-15'51'5547,"15"-51"-129,0 0-387,0 0-2322,0 0-774,0 0-774,0 0-387,0 0-129,0 0-387,0 0-774,0 0-3999,10-43-774,-10 43-645,0 0-129</inkml:trace>
  <inkml:trace contextRef="#ctx0" brushRef="#br0" timeOffset="240653.7645">17300 18590 6450,'3'62'5547,"-3"-62"0,0 0-387,0 0-4257,0 0-3870,0 0-1806,44-29-774,-44 29-387</inkml:trace>
  <inkml:trace contextRef="#ctx0" brushRef="#br0" timeOffset="242638.8782">18153 17977 3999,'17'3'5934,"-17"-3"-1548,8 52 903,-8-52-3741,5 83-516,-4-33 0,-1-50-645,0 103-129,0-37-258,0-10 0,5 2-2838,-5-58-2064,7 68-516,-7-68-516</inkml:trace>
  <inkml:trace contextRef="#ctx0" brushRef="#br0" timeOffset="242866.8911">18103 18494 3483,'-39'-24'5934,"39"24"-516,0 0 0,0 0-2967,0 0-1032,0 0-258,39-43-387,-39 43-387,69-19-258,-29-2-387,-3 21-1419,3 0-3612,-40 0 129,67-35-903,-67 35-258</inkml:trace>
  <inkml:trace contextRef="#ctx0" brushRef="#br0" timeOffset="243054.902">18435 18265 2580,'0'0'5805,"0"0"-258,-40 32-129,40-32-3225,-61 36-645,21 0-774,5-13 0,-4 1-645,2 15-774,37-39-1032,-60 52-3225,60-52-516,-43 1-645,43-1 129</inkml:trace>
  <inkml:trace contextRef="#ctx0" brushRef="#br0" timeOffset="243225.9116">18027 18387 2709,'0'0'5676,"0"0"-258,0 0-258,55 33-3225,-55-33-645,55 20-387,-55-20-774,71 37-1419,-33-36-3483,-38-1-516,63 24-516,-63-24-257</inkml:trace>
  <inkml:trace contextRef="#ctx0" brushRef="#br0" timeOffset="243441.924">18461 18215 5676,'0'0'6192,"22"50"-903,-22-50 0,16 61-3999,-9-4-387,-7-57-387,23 99-387,-23-99-129,24 88-1290,-24-88-3612,7 75-387,-7-75-387,0 0-516</inkml:trace>
  <inkml:trace contextRef="#ctx0" brushRef="#br0" timeOffset="243697.9386">17809 18009 5160,'-42'-20'6579,"42"20"-774,-44 46-774,44-46-3612,-27 106 0,22-28-774,10 14-387,11-9-645,-1 29-4773,15-51-129,7-27-387,6-29-645</inkml:trace>
  <inkml:trace contextRef="#ctx0" brushRef="#br0" timeOffset="244665.994">19737 1001 5160,'4'-58'5160,"-4"58"129,0 0-258,0 0-3354,1 59-645,-1-59-258,9 99-258,-3-41-129,-1 2-516,0 2-387,7-11-1419,-9 2-2838,2-9-645,-5-44 645,4 59-387</inkml:trace>
  <inkml:trace contextRef="#ctx0" brushRef="#br0" timeOffset="244867.0056">19634 1276 7998,'0'0'5160,"-36"-65"-258,36 65 129,0 0-2838,0 0-1032,32-24-258,-32 24-258,66-7-516,-27 4-387,-1 3-516,-38 0-1935,67 3-1935,-67-3 0,38 17-1032,-38-17-258</inkml:trace>
  <inkml:trace contextRef="#ctx0" brushRef="#br0" timeOffset="245107.0193">19913 1006 516,'0'0'4386,"0"0"-129,0 0-1548,0 0-387,-36-30-516,36 30-129,0 0-129,-43 22 129,43-22-645,-39 32 258,39-32-516,-46 54-129,46-54-645,-45 59-903,45-59-3225,-28 65-387,28-65-258,-27 64-645</inkml:trace>
  <inkml:trace contextRef="#ctx0" brushRef="#br0" timeOffset="245355.0334">19536 1023 3870,'33'-52'5934,"16"58"-387,-49-6-129,65 36-2322,-65-36-1935,75 42-1032,-32-26-2709,-43-16-1419,67 39-1032,-67-39 0,45 49-903</inkml:trace>
  <inkml:trace contextRef="#ctx0" brushRef="#br0" timeOffset="245598.0474">19895 835 6321,'46'0'5676,"-46"0"-129,49 79-129,-20-24-3354,7 10-645,-3 9-645,-1 2-645,-1 0-258,-12-4 258,-6 5-1677,-14-11-3483,-9-8-258,-12-10-258,-8-12-774</inkml:trace>
  <inkml:trace contextRef="#ctx0" brushRef="#br0" timeOffset="245926.0662">19376 785 8901,'-55'-4'5418,"-4"56"258,34 0-516,20 10-3354,8 14-1032,30 2-387,22-1-516,12-6-2580,18-2-2064,2-2-645,2-4-774,-9-3-387</inkml:trace>
  <inkml:trace contextRef="#ctx0" brushRef="#br0" timeOffset="246659.1081">20753 1017 2580,'0'0'5160,"0"0"516,0 0-387,0 0-3612,8 71-387,-8-71-129,27 103-645,-9-45 0,-1-6-774,-17-52-1419,33 82-2838,-33-82-129,0 0-516,22 56 129</inkml:trace>
  <inkml:trace contextRef="#ctx0" brushRef="#br0" timeOffset="246859.1195">20724 984 4773,'-11'-60'5547,"11"60"-258,22-54-774,-22 54-2709,47-16-774,-47 16-516,76-8-387,-28 8-903,-10 3-4257,7 3 0,-45-6-258,58 32-645</inkml:trace>
  <inkml:trace contextRef="#ctx0" brushRef="#br0" timeOffset="247055.1308">20747 1218 8643,'59'-46'5676,"-12"29"-1290,-4 8 129,3 2-3999,0-1-2709,-7 8-1677,-39 0-903,56 22-516,-56-22-387</inkml:trace>
  <inkml:trace contextRef="#ctx0" brushRef="#br0" timeOffset="247295.1444">21198 1187 8514,'0'0'5289,"0"0"-645,29 72 0,-29-72-3612,25 56 129,-25-56-516,40 33 129,-40-33-387,53-6-516,-53 6 516,51-36-516,-51 36 129,33-56-516,-33 56-2709,10-50-1548,-10 50-129,0 0-258,0 0-387</inkml:trace>
  <inkml:trace contextRef="#ctx0" brushRef="#br0" timeOffset="247515.1571">21147 1030 8643,'-1'-52'5676,"1"52"-774,46-13 129,-5 9-3999,4-1-903,0 1-2580,7 4-2451,-9 9-129,-7 4 0,-36-13-258</inkml:trace>
  <inkml:trace contextRef="#ctx0" brushRef="#br0" timeOffset="247790.1728">21554 1142 6837,'43'20'5418,"-43"-20"-387,34 61-129,-34-61-2967,0 0-645,25 61-1032,-25-61 387,0 0-645,0 0 258,0 0 258,0 0 0,0 0-516,0 0 129,10-52 387,-10 52-516,2-65-129,-2 65 129,15-52-645,-15 52-2967,0 0-903,46-37-774,-46 37-516,38 35 0</inkml:trace>
  <inkml:trace contextRef="#ctx0" brushRef="#br0" timeOffset="248542.2158">22245 1195 10320,'-1'-51'5418,"1"51"-774,-41 0 387,41 0-3999,0 0-387,-25 65-258,25-65-129,3 50 0,-3-50-129,0 0 258,57 31-258,-57-31-387,54-16 258,-54 16-516,52-41 387,-52 41-129,0 0-258,46-53 129,-46 53-129,0 0 516,0 0-129,0 0 387,0 0-129,22 57-258,-22-57 516,0 0 0,41 22-129,-41-22 0,51-18-129,-51 18 0,58-49-129,-58 49 0,50-70-129,-50 70-516,31-78 645,-31 78-387,9-77 0,-9 77 0,-5-61 258,5 61 0,0 0 0,0 0 258,0 0 0,-43 38-129,43-38 387,-1 90 0,4-39 0,8 0 0,-11-51-129,39 74 258,-39-74-516,54 22 516,-54-22-387,68-28-258,-68 28 129,68-79-258,-68 79 258,56-95-387,-35 43 129,-21 52-258,20-89-129,-20 89 129,-1-64 129,1 64 0,0 0 258,-46-12 0,46 12 258,-25 64 129,18-14 129,7 7 516,3 1-516,12-3 129,8-4 0,-23-51-258,57 64-129,-57-64-516,68 11-2322,-68-11-2451,55-17 258,-55 17-774,36-34-516</inkml:trace>
  <inkml:trace contextRef="#ctx0" brushRef="#br0" timeOffset="249014.2428">23187 1164 9288,'0'0'6063,"0"0"-774,0 0-258,56-43-3870,-56 43-1161,55-23-129,-55 23 258,45-37-129,-45 37-129,0 0-387,0 0 258,-9-55 129,9 55 0,-49 1 645,49-1-129,-51 35 0,51-35 129,-32 58 129,32-58-129,9 71 258,-9-71-387,52 57-129,-15-40-774,0-10-2709,7 0-2064,-7 0-129,-37-7-645,61 19-387</inkml:trace>
  <inkml:trace contextRef="#ctx0" brushRef="#br0" timeOffset="249638.2785">24340 872 5289,'22'-51'5805,"-22"51"-258,0 0-258,-62-44-2451,12 44-2322,6 3 129,-5 14-387,5 6 0,44-23 0,-50 65-258,50-65 258,3 84-129,-3-84 258,61 87-387,-21-42 0,12 0 129,-10 1 0,0 1-129,-42-47 129,51 88 0,-51-88 129,15 75 0,-15-75 129,-48 44 0,8-39 0,-15-5-258,4-12-258,0-5-774,-9-3-3483,15 6-903,45 14-645,-66 0-516</inkml:trace>
  <inkml:trace contextRef="#ctx0" brushRef="#br0" timeOffset="251071.3604">20454 2143 8127,'-10'-14'5418,"9"-5"0,9 14-516,5-8-3225,16 13-645,6-3-387,12 3-258,2 3-258,0-1-258,0 10-774,-15-9-2709,0 11-1548,-18-2 129,-9 3-645,-13-8-387</inkml:trace>
  <inkml:trace contextRef="#ctx0" brushRef="#br0" timeOffset="251386.3784">20546 2172 6837,'-82'3'5289,"51"9"-516,7-1-129,11 13-2967,9-4-645,12 6-258,14-3-387,11 0 0,7-3-258,4 1 0,-2-1 0,-4 1-387,-13 2 258,-8 2-516,-16 7 387,-11 8-387,-15 12 129,-16 4 0,-2 9 129,-5-2 129,6 3-129,3 0 258,11-9 129,15-13 387,13-13-387,18-13 129,11-13 0,14-5-129,6-8 0,3-9-645,6 15-2451,-11-14-2322,-3 12 129,-12 0-774</inkml:trace>
  <inkml:trace contextRef="#ctx0" brushRef="#br0" timeOffset="251894.4075">21078 2537 7482,'0'-21'5547,"-4"14"-516,-3 16-129,-9 10-4128,14 5-387,2-5 129,4 1-387,8-8 129,8-4-129,4-9-129,-1-6 129,1-6 0,-6-6-129,-6-4 0,-6 0 0,-6 2 0,-9 1 0,-7 7-129,-4 8 129,0 5-129,2 18 0,4 16 129,4 19 0,10 10-129,4 8 129,9 3 0,10 0 387,-1-9-258,2-4 387,-3-17-387,-2-15 516,-4-9-387,-8-8 387,-7-12-129,-11 7-258,-9-7-129,-6 0 129,-7 0-129,-4-2-129,0 0-387,-1-6-903,20 10-2580,-5-3-1677,23 1-129,0 0-387</inkml:trace>
  <inkml:trace contextRef="#ctx0" brushRef="#br0" timeOffset="252082.4183">21440 2796 8901,'31'-3'5676,"-31"3"-258,10 37-258,-10-5-4257,6-2-387,4-2-516,6-7-258,6 3-1935,0-22-2838,5 6-258,-5-10-516,0-6-258</inkml:trace>
  <inkml:trace contextRef="#ctx0" brushRef="#br0" timeOffset="252210.4255">21617 2439 9417,'-13'-96'5289,"11"67"-645,1 15-4773,1 14-3870,0 12-1290,1 10-1290</inkml:trace>
  <inkml:trace contextRef="#ctx0" brushRef="#br0" timeOffset="253400.4936">20035 3629 5547,'16'-16'5547,"-16"16"-387,3 37-258,-3-15-3483,0 26-774,-3-3 0,3 1-1032,3 3-3612,-3-10-903,3-3-258,-1-5-387</inkml:trace>
  <inkml:trace contextRef="#ctx0" brushRef="#br0" timeOffset="253594.5047">20072 3414 1806,'3'-35'4902,"-3"35"-258,7-12-645,2 12-5031,-1 6-2967,-1 11-516,4 7-258</inkml:trace>
  <inkml:trace contextRef="#ctx0" brushRef="#br0" timeOffset="253851.5194">20385 3666 5547,'0'0'5289,"-8"13"-129,-10 8-645,3 15-3612,-4-2 129,10 8-516,1-1 0,8-2-258,6-3 0,13-9-258,4-8 258,5-9-516,4-3-129,-7-11-2064,2-1-2193,-7-3-516,-3 1-387,-17 7 258</inkml:trace>
  <inkml:trace contextRef="#ctx0" brushRef="#br0" timeOffset="254006.5283">20335 3906 4257,'-8'-7'5805,"18"-9"-645,13 10-129,3-15-3225,13 11-903,3-2-1032,-4-4-4257,6 0-516,-3 2-516,-4 1-258</inkml:trace>
  <inkml:trace contextRef="#ctx0" brushRef="#br0" timeOffset="254293.5448">20715 3621 6450,'-20'-12'5547,"20"12"-258,-18 4-387,13 18-3741,-1-2-516,10 12 0,6-2-387,8 5 0,4 2-129,8 1 0,2-1 129,4-1-258,-6-2 129,-4-2 0,-8-3 0,-11-1 0,-7-9 0,-10-2-129,-13-2 0,-7-7-258,0 9-2064,-4-17-2451,4 0-645,4-6-387,8-5-387</inkml:trace>
  <inkml:trace contextRef="#ctx0" brushRef="#br0" timeOffset="264203.1116">22059 2585 903,'0'0'4386,"0"0"258,0 0-1677,-10-9-774,18 6-516,-2-18-258,10 8-258,0-11-258,9 2-129,0-9-129,5 4 129,-2 1-387,2 1 129,-6 4-258,0 3 129,-7 4-516,-6 5 258,-11 9-645,0 0-129,4 7-1161,-13-2-1806,-1 9-1290,-6 1-387,1 4-129</inkml:trace>
  <inkml:trace contextRef="#ctx0" brushRef="#br0" timeOffset="264466.1266">22038 2537 2580,'-16'0'4773,"16"0"-258,0 0-1161,-11 8-1419,17 13-387,0-8-645,9 15-129,0-3-258,8 8 0,0 0 129,3 1-387,-1-2-129,0 0 0,-2-1-129,-2-3 0,-3-7 0,-4-7-387,6 3-3870,-9-10-645,-1-4-387,-10-3-516</inkml:trace>
  <inkml:trace contextRef="#ctx0" brushRef="#br0" timeOffset="264802.1457">22730 2487 4386,'17'-81'5676,"-14"50"-645,0 16-129,-3 15-3741,2 20 129,-2 13-645,4 21-387,0 9 258,1 9-258,1 3 0,0-2-516,4-2-516,-9-25-2064,6 4-1935,-3-23-645,2-12 0</inkml:trace>
  <inkml:trace contextRef="#ctx0" brushRef="#br0" timeOffset="265023.1584">22896 2312 6837,'6'-31'5934,"3"24"-645,0 28-129,-5 8-3354,10 28-903,-5 0-258,3 11-516,1 2-129,-1-2-387,1-7-129,-7-10-645,10 6-3225,-12-21-774,-3-5-516,-2-18-258</inkml:trace>
  <inkml:trace contextRef="#ctx0" brushRef="#br0" timeOffset="265195.1682">22745 2605 6708,'-6'-31'5418,"20"27"-258,7-4-387,11 8-3741,3 0-516,9 2-387,1 10-645,-9-12-2451,5 14-1935,-5-3-516,-4 4-258</inkml:trace>
  <inkml:trace contextRef="#ctx0" brushRef="#br0" timeOffset="265494.1854">23206 2624 3999,'-7'0'5547,"-5"0"-387,0 13-129,-2-4-3612,7 23-387,-4-4-387,6 8-258,5-6-129,0-2-129,9-6-129,3-6 129,3-12-129,-1-4 0,0-11 0,0-6 0,-4-3 0,0 0 0,-4 3-129,-6 17 258,0 0-129,0 0 129,6 14 0,-2 11 0,1 4-258,6 2 258,3 3-645,-11-14-3612,13 1-645,-5-13-774,1-3 0</inkml:trace>
  <inkml:trace contextRef="#ctx0" brushRef="#br0" timeOffset="265650.1943">23192 2392 7353,'12'-44'5418,"0"35"-645,10 9-2709,-4 6-6321,3 6-387,-2 5-1161</inkml:trace>
  <inkml:trace contextRef="#ctx0" brushRef="#br0" timeOffset="265930.2103">23374 2785 7740,'18'-11'5547,"-5"-13"-258,-1-16-387,4 4-3999,-1-14-129,3 5-387,-6-4-258,-2 0 258,-3 6-387,-4 4 129,-3 9-129,-3 13 129,3 17-258,-11 5 129,5 27-129,1 17 0,1 16 129,4 8-129,0 0 129,9 1-129,0-4-387,-2-19-3741,8-7-774,-4-15-645,5-12-387</inkml:trace>
  <inkml:trace contextRef="#ctx0" brushRef="#br0" timeOffset="266433.2391">23735 2792 8901,'40'-101'5676,"-23"41"-516,0 2 0,-2 1-5031,1 1 0,-4 2-129,-3 1-129,-6 5 129,-6 11 0,-2 11-258,-6 16 387,0 19-258,1 21-258,-3 25 645,4 22-258,2 18 0,7 10 129,-1 1 0,5-2 0,3-14 0,0-7 129,2-19-258,0-18-129,-2-12-129,-6-22-129,-1-12-129,-5 6-129,5-6 129,-24-21-129,10 7-129,-8-14 258,5 4 0,0-5 258,5 2 129,8-4 0,4-2 129,10-1 0,10 0 258,7 0-129,2 5-129,4-1-516,3 14-2838,-7-1-1806,-2-3-129,-4 8 0</inkml:trace>
  <inkml:trace contextRef="#ctx0" brushRef="#br0" timeOffset="266897.2656">24079 2323 6708,'6'25'5547,"-4"14"129,6 18-645,-8 4-3870,3 12-129,2-5-645,-3 2-129,5-12 0,-2-5-258,2-13 0,-6-14 0,1-7 0,-2-19 0,0 12-129,0-12 129,0 0-129,0-10 129,0 10-129,15-11 0,-3 8 129,8-1-129,7 3 129,6-2-129,4-4 129,-2-7 0,5-1 129,-5-2-129,-1-8 129,-7-4-129,-9-4 129,-7 1-129,-4 1 0,-7 5 0,0 6 0,-13 7 0,-2 19 0,2 18 129,0 13-129,6 9 258,-4 9-129,11 9 129,3-5-129,7-3 129,-10-56 0,45 72-645,-7-40-3612,-38-32-1419,52 21-387,-52-21-516</inkml:trace>
  <inkml:trace contextRef="#ctx0" brushRef="#br0" timeOffset="268305.3461">19306 2448 1032,'15'21'4515,"-11"20"-129,-3 8-387,-1 20-3354,2 21 516,-2 9-387,0 18-387,0 18-129,-1 10 0,1 3-129,0 3 0,1-6 258,2 2-645,1-5 387,-2-6-258,-1-9 129,-1-5 129,0-9 129,-2-3-258,-4-6 258,-1-6-516,0 0 516,1-11-258,2-4 0,3-9 0,1-11-258,4-5 258,3-9 0,5-6 0,3-9 258,0-2-129,4-8 0,0 0 129,1 0 0,1-4 129,6 0 0,1-2-129,2-5 258,6 3-387,1-6 258,6-3-387,4-4 129,2-3 0,2 0-387,2-4 387,2-2-129,1 2 129,3 3-129,0 1 129,-1 1-129,-1 6 0,4 5 258,0 2-258,5 1 0,1-3 0,2-3 0,3-1 129,2-3-129,-1-1 0,0-1 129,-3 0 129,-8 0 0,-2 5-129,-12 1 129,-1 6 129,-7 4-129,-3-1 0,-3 4-129,-3 2-129,-4 2 0,-2-1 129,-2 3-258,-6 1 0,-3 1 129,-5 8-129,-7 1 129,-2 9 0,-8 3 0,-4 6 129,-2 5 129,0 9-129,-3 5 258,6 7-129,0 1-129,1 3 129,7 3-258,3 4 0,0 8 0,0-7 129,0 0-129,4-3-129,2 2-387,-6-15-2838,7 2-1419,0-15-645,7-14-387</inkml:trace>
  <inkml:trace contextRef="#ctx0" brushRef="#br0" timeOffset="269354.4062">20801 4796 2967,'-30'9'5160,"13"2"129,1 9-645,2-3-2580,13 14-903,0-7-387,9 1-258,6-9-129,10-8-129,3-8-129,1-3 129,0-14-129,-4-7 0,-7-3 0,-6 1-129,-8 2 129,-3 3-129,-14 6-129,-4 5-129,-3 10-258,-2 0-129,9 9-774,-3-1-2193,16 9-1548,3-5 129,15 0-387</inkml:trace>
  <inkml:trace contextRef="#ctx0" brushRef="#br0" timeOffset="269573.4186">21009 4858 1419,'36'14'4644,"-25"0"387,-6 5-258,2 4-1806,-4-12-1419,8 2-774,0-11-258,7-2 0,1-8-387,1-6 129,-1-9-258,-5-2 129,-5-2 0,-8 3-129,-2 5-129,-16 4 0,-5 8-387,-8 0-645,8 7-2709,-5 1-903,3 4-516,4-4 0</inkml:trace>
  <inkml:trace contextRef="#ctx0" brushRef="#br0" timeOffset="270173.453">21161 4553 3612,'5'-17'5031,"-5"17"-258,-10 19-1419,7 19-1032,-9 2-774,12 18-516,0-7-129,16 5-387,2-8-129,8-8-129,3-12 0,5-4-129,1-15 129,1-7 0,-3-2-129,-2-12 0,-7-4 0,-2-2-129,-6-1 0,-6-3 0,-4 1 0,-6 0 0,0 0 0,-6 3 0,-4 7 0,-2 4 0,-2 7 129,1 10-258,2 9 129,4 6 0,4 3 129,3 7-258,8-6 129,6-5 258,4-8-387,2-4 258,3-12 0,0-2 0,0-5 0,-2-3 0,0 1 0,-5 4-129,-2 5 129,2 2 0,-4 13-129,0 2 0,-3 6 0,1-1 0,0 0 0,-3-2 0,2-8 0,-9-12 0,14 5 129,-14-5-129,13-16 0,-9-5 0,-1-8 129,-1-5-129,4-2 0,-2 2 0,3-1-129,3 2 0,5 9-258,2-2-1806,10 17-2709,-1 6-516,4 3-258,0 4-387</inkml:trace>
  <inkml:trace contextRef="#ctx0" brushRef="#br0" timeOffset="270557.475">22223 4535 8901,'5'-11'5418,"8"10"0,-13 1-387,27 18-3999,-11 4-387,8 2-258,0 2-129,6-1 0,2 0-129,0-2 0,-1-6 0,-3 4-129,-3-4 0,-5 0 0,-7-4 129,-8-1 0,-5 2-129,-4-2 129,-10 3-129,-5-1 0,-2 1 0,-5 3 0,-3 3 0,3 0-129,-2 1 0,4 4-258,8 13-2451,-4-10-2451,5 1-258,2-3-645,4-6-387</inkml:trace>
  <inkml:trace contextRef="#ctx0" brushRef="#br0" timeOffset="271014.501">22988 4521 5805,'9'-18'5547,"5"38"-258,-13 16-387,4 26-3612,-5 5-387,2 11-387,-2-3 129,4-2-387,-3-9-129,2-16-258,5-8-645,-2-26-1935,10-9-2193,-1-10-387,4-14-516,-2-20 130</inkml:trace>
  <inkml:trace contextRef="#ctx0" brushRef="#br0" timeOffset="271217.5127">23242 4292 6966,'12'7'5805,"-5"39"-516,-6 12-387,8 20-3612,-6 5-387,11 3-387,-6-2-387,6-7-129,0-11-129,-1-16-258,2-2-903,-15-19-3483,8-8-387,-12-12-387,4-9-387</inkml:trace>
  <inkml:trace contextRef="#ctx0" brushRef="#br0" timeOffset="271399.5232">23161 4810 5676,'-15'-49'5547,"18"33"0,12 0-903,9 9-2193,4-4-1548,14 5-645,1 6-516,-5-5-645,7 10-258,-12-5-903,5 12-1032,-13-5-1677,-3 5-645,-12-8 387,8 6 2838</inkml:trace>
  <inkml:trace contextRef="#ctx0" brushRef="#br0" timeOffset="271653.5376">23530 4750 1419,'1'2'3483,"-1"-2"1806,-15 7 258,8 9-903,-10-4-1806,17 20-903,-7-10-903,7 8-258,5-3-516,9-5 0,1-8-129,6-6-129,0-8 0,0-2-129,-3-8 129,-2-7-129,-4 0 129,-4 0 0,-2 0-129,-5 5 129,-1 12-129,0 0 129,0 0 0,0 0 0,2 15-258,10-1-258,9 13-1806,-4-8-2709,3 1-516,-2-4-258,-2-2-387</inkml:trace>
  <inkml:trace contextRef="#ctx0" brushRef="#br0" timeOffset="271817.547">23556 4518 8256,'10'-50'5289,"6"40"-903,2 1-2451,2 10-6063,7 13-903,-2 8-645</inkml:trace>
  <inkml:trace contextRef="#ctx0" brushRef="#br0" timeOffset="272121.5645">23824 4932 9030,'41'-23'5547,"-16"-4"-258,-3-23-516,2 9-3999,-2-7-645,-2 3 129,-5-6-258,-4 5 0,-7 0-129,-4 6 129,-3 13-129,-6 13 129,-1 14-129,-5 11 129,7 27 258,-1 11-258,8 13 258,1 7-129,10 3 0,2-6 258,8-5-258,4-17-516,11-2-2580,-4-26-2193,0-6-129,-5-10-387,-4-11-516</inkml:trace>
  <inkml:trace contextRef="#ctx0" brushRef="#br0" timeOffset="272577.5906">24237 4932 7611,'44'3'5547,"-20"-13"-258,7-7-516,-6-16-3612,11 4-129,-9-7-774,-13-4 0,3-2-129,-2 2 0,-3-2-129,-13 7 0,-2 3-258,-12 6-129,7 14 129,8 12 129,-8 9 129,-10 21 0,4 13 0,7 17 129,4 9 129,0 11-258,-1 1 258,-1-1-258,5-3-129,0-11-129,0-6-387,2-21-258,-2-3-129,-1-22 129,1-14-258,-10 1 258,2-7 0,1-18 129,0-2 645,0-3 645,-3-6 258,8 10 129,2-7 0,14 15 258,1-9-129,5 17-129,5-7-129,-25 16-387,66-9-774,-24-6-2451,-42 15-2064,52-20-258,-52 20-258,41-36-258</inkml:trace>
  <inkml:trace contextRef="#ctx0" brushRef="#br0" timeOffset="273058.618">24738 4543 8127,'0'0'5805,"0"0"-387,5 74-129,-5-74-3354,-11 117-903,11-49-258,0 3-387,0-6-129,10-6-258,-10-59 0,11 86 0,-11-86-258,0 0 129,0 0-129,38 41 0,-38-41-129,0 0 0,0 0 129,1-58 0,-1 58 129,0 0 0,0 0 129,-20-57 0,20 57 0,0 0 129,0 0 0,40-48-129,-40 48 129,42-31-129,-42 31 0,51-37 0,-51 37 0,41-41 0,-41 41 0,0 0 0,34-53 0,-34 53 0,0 0 0,0 0 0,0 0 129,-38 53 129,38-53-129,-16 85 129,16-85-129,-4 92 129,4-92-129,35 70-129,-35-70-258,49 22-1548,-12-19-3741,-37-3 0,0 0-516,0 0-516</inkml:trace>
  <inkml:trace contextRef="#ctx0" brushRef="#br0" timeOffset="274457.698">22337 1610 7611,'21'-19'5160,"62"-22"-387,-20 20-129,21 3-3870,5 11 0,13 0-387,1 5 258,3 1-516,-10 12 0,-11 7-516,-7-2-1032,-20 11-3096,-9-6-387,-11-3-516,-12-1-387</inkml:trace>
  <inkml:trace contextRef="#ctx0" brushRef="#br0" timeOffset="274685.7111">22397 1281 7611,'0'0'5160,"0"0"0,56-33-129,15 22-2193,25 9-1935,9 4-258,10 5-516,9 4-774,-11 15-3870,-6-5-387,-8 12-774,-14 5-774</inkml:trace>
  <inkml:trace contextRef="#ctx0" brushRef="#br0" timeOffset="275686.7684">21737 6481 7611,'-8'0'5547,"23"-14"-645,15-8-129,15 5-3870,11-8-387,12 3 129,3 1-387,7 2-129,-6 9-516,-10-3-2193,-6 13-2322,-14 1-258,-9 4-258,-15 0-387</inkml:trace>
  <inkml:trace contextRef="#ctx0" brushRef="#br0" timeOffset="275914.7814">22236 6141 9030,'11'13'5289,"9"4"-258,6 15-1161,5-8-2709,9 6-387,1-4-129,-2 9-258,-8-11 0,-7 5-129,-14-1 0,-7 1-129,-6 0-387,-16 0-387,-1 5-3741,-10-9-645,0-4-387,1-6-258</inkml:trace>
  <inkml:trace contextRef="#ctx0" brushRef="#br0" timeOffset="276393.8087">22790 6313 9030,'31'26'5547,"-22"5"-387,-8 0-129,1 13-4128,-2-6-258,0 8-258,0-4-258,0-2-129,3-7 0,-2-5 0,2-11-129,-3-17 129,0 0-129,5-21 129,-4-16-129,-1-14 0,0-14 0,0-10-129,0-12 129,1 0-129,-1 9 129,0 8 0,2 22 0,3 16 0,-5 32 129,14 15 258,-4 33 0,5 22 0,1 10 129,5 8-129,2 1 129,2-10-129,2-13 0,1-15-129,-4-22 0,2-15 0,-6-16 0,-5-20-129,-5-15 0,-5-11 0,0-7-129,-2-11 0,1-1-516,-4-10-645,9 15-3870,-9 2-129,0 14-516,0 12-387</inkml:trace>
  <inkml:trace contextRef="#ctx0" brushRef="#br0" timeOffset="276813.8328">23272 6583 7353,'68'3'5418,"-35"-25"-258,-1-6-258,-4-14-3612,3 9-258,-14-6-903,-3 5 129,-10 1-387,-5 9 129,-12 10-258,-4 11 258,-7 11 0,-2 22-129,0 10 258,6 14 129,1 5 0,13 4 129,6-7 129,4-5 0,11-17-387,11-13 258,0-17 0,5-8-258,1-16 0,1-6 0,-2-5-129,-2-3-129,-2 1 129,-5 5-129,-6 7 258,-5 9-129,-2 12 0,-9 0 0,10 27 0,-6 2 0,0 10-129,2 3 129,3 5-645,-2-14-1806,8 4-2838,-8-12-129,5-5-516,-12-20-258</inkml:trace>
  <inkml:trace contextRef="#ctx0" brushRef="#br0" timeOffset="276970.8417">23785 6211 9546,'6'-63'5031,"2"51"-387,2 12-2838,-5 18-5805,5 12-774,-2 4-516,3 9-258</inkml:trace>
  <inkml:trace contextRef="#ctx0" brushRef="#br0" timeOffset="277217.8559">23915 6545 8514,'9'50'5547,"-3"-27"-258,-2-7-387,7 3-3612,-11-19-774,23 17 0,-3-17-129,4 0 0,8-8-258,4-10 129,4-6-129,6-6 0,-3-1 0,0 7-129,-8 2 258,0 12-129,-14 10 129,0 14-258,-12 21-387,-5 1-2580,-2 19-2322,-4-3-258,-3 0-645,-5-8-516</inkml:trace>
  <inkml:trace contextRef="#ctx0" brushRef="#br0" timeOffset="277693.8832">21637 7690 6063,'-42'3'5031,"42"-3"-258,21 14-387,26-3-3612,30-3-129,33 1 129,25-4-129,30 4 129,19-8 0,28 6-129,16-6-258,19 2-258,17 1 0,7-1 387,-2 0-129,0 0-129,-16 1 129,-6 2-387,-16 2 0,-13-1-387,-18 12-1806,-43-7-3354,-157-12-387,0 0 129,0 0-258</inkml:trace>
  <inkml:trace contextRef="#ctx0" brushRef="#br0" timeOffset="278201.9122">24576 7187 12126,'0'0'5547,"36"32"-129,-36-32-387,22 62-4515,-22-62-258,12 79-258,-12-79-258,26 66-774,-26-66-3870,0 0-387,31 52-258,-31-52-645</inkml:trace>
  <inkml:trace contextRef="#ctx0" brushRef="#br0" timeOffset="279261.9728">24698 7442 8643,'0'0'5805,"0"0"-387,-1-57-129,1 57-3354,0 0-1032,0 0-516,0 0-129,0 0 0,0 0-129,0 0-129,0 0 129,0 0-129,0 0-129,0 0 129,54 0-129,-54 0 129,0 0 0,0 0-129,0 0 129,0 0-129,0 0 129,0 0-129,0 0 129,0 0 0,0 0 0,-42 17 0,42-17 129,-21 56-129,21-56 129,21 50 0,-21-50-129,0 0 129,58 20-129,-58-20 129,36-29-129,-36 29 129,15-58-129,-15 58 0,-10-61 0,10 61 0,-39-48 0,39 48-258,-43-18-516,43 18-3612,0 0-645,0 0-645,0 0-258</inkml:trace>
  <inkml:trace contextRef="#ctx0" brushRef="#br0" timeOffset="285330.32">14000 6850 3096,'34'0'2064,"-8"0"-516,8 0-516,6 0-387,5 0-387,3 3 129,3 3-129,-2 0-129,7 3 0,0 0 129,2 1-258,4 1 0,6-1 129,5 0-129,8-1 0,2-1 0,1 1 0,6-2 0,5 3 129,2-3 0,0 0 0,6-3 0,1 0 129,5 0-129,5 0 129,0 1 0,4-4 129,6 1-258,4-2 129,6 1-129,4 2 0,4-4 0,9 1 129,3 0-129,5-2-129,6-1 0,0 2 129,1-2-129,1-1 129,-1 1-129,-4-4 129,2 4-129,-3-5 516,-5 4-516,-1 1 258,-3 1-129,-4 1 0,-2 0 0,-6 1 0,-5 0-129,-10 1 0,-8 2 0,-9 7-129,-12-5-516,-13 6-3225,-12 7-387,-23-8 129</inkml:trace>
  <inkml:trace contextRef="#ctx0" brushRef="#br0" timeOffset="287125.4226">13405 6656 2322,'-39'8'2709,"20"5"-516,-4-2-774,2 9-516,-3-4-129,4 7-258,-4 4-387,1 2 129,-2 2-387,-4 6 258,0 4-387,-4 5 387,-1 1 0,-5 4 0,0 2 0,0 5-129,0 6 258,1 2-129,0 4 129,0 2-387,2 9 0,1 6 387,0 4-258,-3 6 129,0 11 0,-7 4-129,2 5 129,-3 5-129,-2 5 387,0 7-387,3 4 129,0 1 0,3-1 0,5 0 0,0 0 258,8 5-129,0-3-129,4 2 129,0-1 0,6 0 258,5-5-387,3 4 129,6-4 0,5-4-129,2-4 387,7-5-387,4-5 0,3-1 0,3 5 0,0 0 0,-1 1 129,1 1 0,1-1 0,2 5 0,1 2 129,4-1 129,1-9-258,5-6 129,5-8-129,8-10-129,1-11 129,6-12-129,6-15 0,0-5-129,1-8 129,-1-5 0,-3-3-129,-4-4 0,1 3 0,-6 0 129,-2-4-258,-1-1 129,-2-5 0,-1-3 0,3-2-258,-4-9-1032,3-3-2838,3 0-387,-8-9-387,3 0 0</inkml:trace>
  <inkml:trace contextRef="#ctx0" brushRef="#br0" timeOffset="287521.4453">13205 12779 6450,'-3'25'4902,"11"-13"-258,10-2-387,7 6-3354,4-3-645,7 4 0,5-1 0,7 1-258,0-4 129,-1 0-129,-3-3-129,-7 0 129,-9 3 129,-12 3-129,-16 8 129,-18 10 129,-20 8-129,-15 15 0,-13 17-774,-10 13-3741,-9 7-258,-7 7-645,-11-2 0</inkml:trace>
  <inkml:trace contextRef="#ctx0" brushRef="#br0" timeOffset="304305.4053">3691 3034 1032,'0'0'4515,"15"1"-258,7 7-2580,2-7-387,12 10-258,2-6-516,10 4 0,5-9-129,11 0 0,8-2 0,9-5-129,6-6 0,5-1 0,2-4-129,4-2-129,-2 5 129,-3 0 0,-8 4-258,-7 1-129,-3 8-1161,-11 2-3096,-5-3 0,-9 1-387</inkml:trace>
  <inkml:trace contextRef="#ctx0" brushRef="#br0" timeOffset="304609.4226">5081 2494 3096,'-21'-27'4902,"20"15"0,1 12-774,13-4-3612,4 4-258,6 12-258,5 6 0,5 6-387,4 4 387,4 3-387,5 3 387,-1-3 0,4 3 0,-1 1 258,-8-1 0,-4 7 258,-13-4 0,-7 9 0,-16 1 129,-10 8 0,-16 11-2064,-12 6-2967,-15 0-774,-14 11-258</inkml:trace>
  <inkml:trace contextRef="#ctx0" brushRef="#br0" timeOffset="310434.7558">12248 1286 2322,'-59'-22'4515,"59"22"-258,-62-2-645,62 2-1548,-59 14-903,59-14-903,-53 34-903,53-34-774,-36 29-1806,36-29-774,0 0-129,-48 41 0</inkml:trace>
  <inkml:trace contextRef="#ctx0" brushRef="#br0" timeOffset="310877.7812">11818 1480 1677,'-73'130'3612,"38"-35"387,0 2-516,-1 26-1935,11-5-516,1 19-903,10-17-516,6 18 387,7-10-516,2-3 516,11-10 129,8 0-129,8-6-129,5-14 129,12-12 258,7-20-258,8-13 258,11-12-258,1-13-258,7-13 258,5-12 258,0-8 0,1-17 0,-2-14 129,-3-5 129,1-16-129,-3-9 0,-3-20 129,-3-7-258,-7-15 387,-2-6-129,-9-16-258,-5-9 387,-13-21-258,-11-2 258,-17 1-258,-11 6 387,-22 6-516,-11 14 0,-15 15 0,-10 21-516,-8 27 387,-7 27-258,0 15 258,-2 21-258,2 13 258,3 27-387,1 23-129,1 30-1032,3 29-3225,-3 17 258,-3 18-1161,0 5 129</inkml:trace>
  <inkml:trace contextRef="#ctx0" brushRef="#br0" timeOffset="324645.5686">1518 1537 2451,'0'0'5289,"0"0"-129,0 0-387,-3-52-1161,3 52-1161,0 0-645,0 0-774,3 29-258,-2 3-387,1 11 0,0 4-258,1 12-387,-1-1 129,0 3-129,2 1 129,-1-11-258,0-5 387,0-14-387,1-15 516,-4-17-129,0 0 0,8-20 387,-3-14-129,3 2 0,3-20-258,3-9 387,0 1-258,4-1 258,3 13-129,-21 48-258,40-78 0,-40 78 129,26-26-129,-17 45 129,-2 18-129,-2 17-258,-2 5 0,0 16 0,2-5 258,4 5-258,5-17 258,10-19-258,4-11 387,5-12-129,3-16-516,-8-20-2838,6 4-1806,-7-7-258,-4 4-516,-11 10-258</inkml:trace>
  <inkml:trace contextRef="#ctx0" brushRef="#br0" timeOffset="325453.6148">1905 964 5805,'0'0'5676,"-21"-54"-516,21 54-258,0 0-3225,0 0-645,0 0-387,0 0-129,-24 66-129,24-66-258,-1 59 0,1-59 0,4 66 387,-4-66-516,0 0 387,32 54-129,-32-54-387,40 8 258,-40-8 387,47-12-645,-47 12 129,49-17 0,-49 17-516,41-17 0,-41 17-1419,0 0-3354,0 0-129,40-19-387,-40 19 129</inkml:trace>
  <inkml:trace contextRef="#ctx0" brushRef="#br0" timeOffset="325690.6283">2099 988 7482,'0'0'5934,"0"0"-129,0 0-258,-16 43-3354,16-43-1161,0 91 0,4-41-516,1 1-516,10-1-3096,-5 0-1806,2-2-516,-2 10-516,3 2-645</inkml:trace>
  <inkml:trace contextRef="#ctx0" brushRef="#br0" timeOffset="326553.6777">1646 2755 5031,'0'-57'5676,"0"57"-516,-13-6-129,9 32-3354,-8 6-645,7 16-258,-3 5-129,1 8-258,1 4 0,-1 1 0,3-2-258,0-7-129,1-8 129,0-8-129,-1-7 129,2-9-129,2-13 0,0-12 0,0-8-129,1-17 129,2-12 0,2-10-129,-2-13 0,1-11 129,-3-2 0,0 1-129,3 6 129,3 5-129,0 15 129,4 18 129,0 24-129,3 24 129,1 21 129,2 15 0,2 13-129,-1 9 387,1-3-258,6-4-129,0-12-129,1-14 0,2-9-516,-4-24-1419,-2 4-3354,-4-9-129,-5-2-258,-13-5-516</inkml:trace>
  <inkml:trace contextRef="#ctx0" brushRef="#br0" timeOffset="326770.6902">1568 3246 11868,'0'-17'5676,"14"7"-129,15 4-258,6-5-4386,12 2-516,6 5-1419,-8-4-3999,6 3-645,-13 5-258,-5 12-903</inkml:trace>
  <inkml:trace contextRef="#ctx0" brushRef="#br0" timeOffset="329928.8708">2985 2863 2709,'-11'-50'5418,"7"33"-129,-6 2-258,9 27-2838,-12-9-645,13 26-645,-2-2-387,2 17 0,1 2 129,5 6-129,3-1-258,1 0 129,0-5-129,-1-4-129,-2-5 0,-1-9-258,-1-2-387,-5-26-645,9 25-3096,-9-25-903,0-8-258,-2-11-387</inkml:trace>
  <inkml:trace contextRef="#ctx0" brushRef="#br0" timeOffset="330380.8966">2915 2871 2580,'-7'-82'5547,"7"40"-387,7 9 0,4-11-3096,13 27-516,-1-14-387,9 20-387,0 2-129,1 10-129,-5 13-258,-5 13-129,-10 11-129,-6 12 129,-12 3-258,-8 6 129,-5-3 0,1-5-129,0-4 0,4-12 258,5-8-258,8-8 129,10-4 129,7-7 129,8 3-129,3 1 258,3 5-129,1 3-129,1 3 0,-4 2 0,-3 2 0,-7-1-387,-5-1 258,-6 0-129,-8-3 129,-6-4 0,-12-1 0,-6-5 129,-11-3-129,1 1 0,-4-6 0,-1-4-129,6 1-516,3-13-2193,15 5-2322,4-7-258,11 2-774,11-5 0</inkml:trace>
  <inkml:trace contextRef="#ctx0" brushRef="#br0" timeOffset="334645.1405">3184 1429 6063,'0'0'5289,"-45"-58"258,45 58-903,0 0-2193,0 0-774,0 0-903,0 0-258,0 0 258,58-32-258,-58 32-387,52 16 258,-52-16-387,42 59-258,-31-22 516,-5 11 0,-6 6-516,-12 11 258,-6-6-129,-4 0 129,-5-7-129,2-2 258,2-14-516,2-9 129,7-18 129,14-9 0,0 0 129,1-9 129,16-4-129,6-1 0,5 2 129,3 0 258,0 3-387,0 2 129,-1-1-129,-3-2-129,-2 3-516,-9-10-3096,4 5-1161,-5 5-645,-3 5-258,-3-9-387</inkml:trace>
  <inkml:trace contextRef="#ctx0" brushRef="#br0" timeOffset="335146.1693">3494 986 7611,'0'0'6321,"0"0"-1032,0 0-516,0 0-3225,0 0-516,-13 58-129,13-58-258,6 80-258,-6-80 0,18 68-129,-18-68 516,0 0-516,41 43 129,-41-43-645,0 0-258,44-26 645,-44 26-387,30-58 387,-30 58-387,28-72 129,-28 72-387,22-49 645,-22 49 258,0 0-387,0 0 0,0 0 129,0 0 129,40 60-129,-40-60 516,19 68-516,-19-68 0,41 43-516,-41-43-2451,64-2-2580,-64 2-645,71-29-258,-71 29-903</inkml:trace>
  <inkml:trace contextRef="#ctx0" brushRef="#br0" timeOffset="347141.8554">2170 2842 2193,'-17'-42'5289,"11"26"-387,6 16 0,-13-17-2709,13 29-774,0 0-645,11 10 0,2-1-258,12 7-387,2-2-129,7 0 129,3-6-258,4-6 129,-1-3 0,0-2-129,-6 0-129,-7 1 387,-7-1-129,-10 2 0,-9 6 129,-4 3-129,-14-2 129,-7 5 258,-4 2-258,-4 4 129,-1 1-258,5-3-129,4 4-387,-5-10-2838,17 1-1677,4-7-258,7-3-387</inkml:trace>
  <inkml:trace contextRef="#ctx0" brushRef="#br0" timeOffset="347382.8692">2634 3134 5934,'10'0'5805,"-15"5"-516,-9 20 0,-20 0-3870,6 17-387,-9-2-387,-1 6-516,2 7-903,-4-11-4128,9-2-387,5-8-387,7 2-516</inkml:trace>
  <inkml:trace contextRef="#ctx0" brushRef="#br0" timeOffset="358502.5052">2387 1653 3096,'0'0'5031,"0"0"-129,0 0-129,0 0-1935,8 0-1032,2-1-645,13-9-129,-23 10-258,58-19-129,-26 15-129,7-8-258,-1 11-387,-1 1-387,2-1-4257,-9 3-129,-5 8-258,-5-3-516</inkml:trace>
  <inkml:trace contextRef="#ctx0" brushRef="#br0" timeOffset="358861.5256">2710 1393 7224,'0'0'5547,"-22"-49"-645,22 49-129,0 0-3225,0 0-774,0 0-129,0 0-387,41 45 129,-41-45 0,41 42-258,-41-42 0,38 46 0,-21-15 0,-4 0-129,-4 2 0,-3 8 0,-6-8-258,0-3 387,0 3-258,-6-6-516,5-10-4128,-8 7-258,-3-4-129,-5-4-774</inkml:trace>
  <inkml:trace contextRef="#ctx0" brushRef="#br0" timeOffset="359333.5526">2384 1417 9159,'14'-62'5418,"-14"62"-258,0 0-1032,0 0-2838,0 0-516,0 0-258,-33 39-258,33-39-129,-24 69-258,12-27 258,-6 2-258,1 5 258,-1-6-129,6-3 258,1-7-129,11 5-258,0-5 129,14-5 0,13-6-129,13-4 0,11 4-903,0 1-3999,5 6-129,-5 12-516,-6 2-387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30:25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7379 3334 2193,'38'-3'4128,"-17"3"0,5 3-2193,-2-2-774,8 9-258,2 0-516,9-1 0,2 1-258,7-2 0,6-1-129,8-4 129,3-3 0,10 2 129,4-4 0,8 0 129,1-3 0,8 4-129,3-4 129,7 5-129,3 0-129,4-1 0,5 1 129,5 1-258,7-1 0,5 0 0,4 0-258,4-1 258,3 1 0,3-5-129,0-1 129,4 2 0,-1-2 0,1 4 129,1-4 129,5 5-129,2-2 0,5 3 0,8 0 0,2-1 0,7-1-129,7-3 0,6-4 129,-2 2-129,3-5 0,0 3-129,-1-3 129,2-1 0,-1 1 0,-1-1 0,2 1 0,-2 3 0,2-3 0,3 0 0,1 0 129,-1-3-129,2 4 0,-5-2 387,-1-2-258,-2 3 0,-7-2-129,-7 3 258,-7 5-516,-16-6-1419,-7 12-2709,-16-3-387,-23 1-774</inkml:trace>
  <inkml:trace contextRef="#ctx0" brushRef="#br0" timeOffset="3312.1893">8227 6082 1161,'-12'0'4773,"12"0"387,0 0-387,17-6-3225,8-4-387,18 2-129,5-5-129,12 6-129,5-6 0,8 6-258,6-5-129,3 1-258,-4 1 0,-3 3-129,-4 1 129,-9 0-258,-7 4 129,-8-1-129,-12 3-129,-7 0-258,-5 3-3741,-14 1-774,-9-4-516,0 0-387</inkml:trace>
  <inkml:trace contextRef="#ctx0" brushRef="#br0" timeOffset="18788.0745">7950 4802 1,'1'-97'4772,"-1"72"259,0 25-258,-3 23-2064,-7 23-903,10 43-645,-3 19-387,3 28-387,5 12 129,4 12-387,-1-1 0,5-8-129,3-14-129,-5-25-258,3-20-129,-8-37-2064,1-14-2193,-4-25-387,-3-16-258</inkml:trace>
  <inkml:trace contextRef="#ctx0" brushRef="#br0" timeOffset="19188.0974">7950 4539 3354,'-13'-83'5031,"13"41"-258,15 2-129,16 11-3225,11-5-387,21 7-258,10 0-129,14 11 0,7-1-129,6 10-258,0-1 0,1-3-129,-6 5-258,-10-1 0,-10 3 0,-11-2 0,-11 6-129,-12 7 129,-14 20-129,-10 16 258,-10 21 0,-7 23 129,0 25-129,-7 27 0,0 16 0,1 9 129,3 1-129,2-3-258,1-9 0,0-27-1161,5-10-3354,-3-21-258,-2-24-516,-3-8 259</inkml:trace>
  <inkml:trace contextRef="#ctx0" brushRef="#br0" timeOffset="27504.5731">13228 7591 2451,'-118'141'2580,"63"-42"129,8 23-258,4 6-387,16 16-516,12 3-645,16 3-129,27-8-258,18-12 0,22-23-129,18-21 0,15-24-129,12-26-129,5-28-129,-1-23 0,-7-32 0,-4-23 129,-6-19-129,-14-19-129,-10-17 129,-8-10 0,-15-8 0,-12 0 129,-19 0-129,-17 6 0,-20 9 129,-21 15 0,-22 15 0,-18 20 129,-21 23 0,-13 22-387,-11 27 129,-3 12-645,4 27-2967,2 15-1161,8 12-129,20 13 259</inkml:trace>
  <inkml:trace contextRef="#ctx0" brushRef="#br0" timeOffset="28323.6199">17503 7540 2580,'7'-83'4902,"-4"52"-258,3 14 0,3 17-3225,-2 8-645,6 24-258,-1 7-258,6 12 0,-5 9 0,5 5 129,-4-9 0,2-2 0,-4-17-258,4-12 387,-3-17-387,1-9 129,4-25 0,2-9-258,4-10 0,2-3-129,2-1 387,-1 8-387,3 12 258,-5 16-129,-4 13 129,-4 22 129,-4 14-258,-2 11 129,-4 9 0,2-2-129,3-2-387,-8-17-3870,12-8-516,0-17-258,3-10-516</inkml:trace>
  <inkml:trace contextRef="#ctx0" brushRef="#br0" timeOffset="28605.636">18168 6944 3870,'0'0'5160,"-4"20"-1161,6 9-903,-3-4-258,4 19-1032,-3-6-258,4 15-774,2-2-387,0-6-1161,6 5-3483,-2-7-903,3-6-129,-3-7-516</inkml:trace>
  <inkml:trace contextRef="#ctx0" brushRef="#br0" timeOffset="30352.7361">18168 7023 1,'0'-17'4643,"0"0"-128,0 17-903,-6-16-1161,6 16-516,0 0-645,13-9-516,1 1-129,7 5-258,4-2 0,6 1-129,2 1-387,-5-2-1548,-1 5-2838,-6 0-258,-8 0-258</inkml:trace>
  <inkml:trace contextRef="#ctx0" brushRef="#br0" timeOffset="31008.7736">18173 6999 2967,'-3'-13'3999,"1"21"-774,2-8-1032,-3 24-258,-3-5-258,6 10-516,-4-3-129,3 11-258,-3-3-129,2 5-516,0-5 258,0 0-387,1-2 0,1-7 0,0-4 0,1-1 129,3-7-129,-4-13 0,9 14 0,-9-14 129,8 3 0,-8-3-129,10 0 129,-10 0-129,14-16 258,-4 8-129,4-6 129,3 4 0,1 0 129,2 9-129,3 1 129,0 3-129,-3 11-129,1 7 129,-4 4 0,-4 4-258,-6 1 129,0-1-129,-6-2 0,-1 0 0,-4-6 0,-3-3 0,-4 1 0,-2-6 0,0 0-129,1-3 129,-5 1-129,-1-6 129,1-2-129,-1-3 0,2 0 0,1-12-387,6 5-2322,-2-10-1935,1 3-129,7 2-774</inkml:trace>
  <inkml:trace contextRef="#ctx0" brushRef="#br0" timeOffset="33631.9235">11478 9101 516,'17'15'4644,"4"-9"387,10-5-387,5-8-2322,26 5-774,3-13-774,11-2-258,4-4-387,2 0-645,-1 10-2193,-10-3-1935,-12 3-129,-17 9-387</inkml:trace>
  <inkml:trace contextRef="#ctx0" brushRef="#br0" timeOffset="33891.9385">11511 8901 4128,'-3'-15'5031,"12"4"-129,17 10-2322,11-20-516,28 16-774,6-12-387,16 9-387,7 1-774,-4 5-3870,3 2-774,-7 3-258,-18 6-645</inkml:trace>
  <inkml:trace contextRef="#ctx0" brushRef="#br0" timeOffset="95079.4381">4258 18035 2709,'0'0'4644,"-26"0"-774,26 0-774,-14-15-387,14 15-1032,-6-17-258,6-2-387,0 19-129,1-10-516,-1 10 0,0 0 0,15 3-516,-5-6 387,5 3-258,-15 0-387,43 6 516,-14-6-516,5 0 516,8-3-645,4 3 774,9 0-129,6 0 0,7-12 516,9 12-387,6-2-129,5-1 0,10 3 0,5-5 129,4 0 129,10 3-129,4 2 258,5-5-258,5-3 645,3 4-645,3 4 645,1 0-1032,2 2 387,-1-2-129,-3 1-129,-3 5-258,2 2-387,-1-8 516,0 0-645,-5 0 774,1 7 0,-1-6-129,-3 3-387,1-2-2709,-12-1-1161,-12-1-1161,-11-7 516,-22-26-1548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32:31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18493 3642 2709,'2'-12'5547,"0"23"-258,-2 11-129,1 28-2838,-3-3-645,2 24-645,0 0 0,3 11-516,1-1 0,2-5-387,4-4 0,-4-11-258,3-7-129,-3-16-387,3-1-1032,-9-23-3225,0-14-387,0 0-129,0-22-516</inkml:trace>
  <inkml:trace contextRef="#ctx0" brushRef="#br0" timeOffset="276.0158">18444 3713 3354,'-25'-147'5676,"23"86"-129,2 5-387,9 25-2193,4-5-1677,16 24-387,1 5-258,6 17-258,-2 15 0,-2 16-258,-5 12-129,-10 8 129,-7 2-129,-9 3 0,-2-1-129,-13-7 129,-6-10 0,0-9-129,-1-10 0,0-9-129,6-3-258,-1-16-1161,16-1-3225,-7 12-387,7-12-258,5 16-258</inkml:trace>
  <inkml:trace contextRef="#ctx0" brushRef="#br0" timeOffset="640.0365">18778 4059 7353,'5'-10'5418,"-20"16"-387,1 17-645,-6-3-3354,6 10-387,-1 1-258,8 7 129,1-2-258,6-2 0,11-8-258,2-8 129,8-13-129,3-5 0,0-10 129,0-10-129,-3-8 0,-4-2 0,-5-1 0,-4 4 129,-7 9 0,-1 18 0,-4-6 0,4 6 129,-11 22-129,10 5 129,1 2-129,8 2 129,7-2-258,4-7-129,7 0-387,-6-16-2580,5 7-2064,-5-10-258,0 4-516,-6-5-258</inkml:trace>
  <inkml:trace contextRef="#ctx0" brushRef="#br0" timeOffset="1012.0578">19052 4121 8514,'0'0'5805,"0"11"-516,0 3-258,9 18-3999,-2-4-516,4 4-129,0 0-129,1-3-129,-1-7 0,-1-2-129,-4-6 0,-6-14 0,10 9 0,-10-9 0,0-9 0,-2-7 0,-4-7 129,2-7-129,-3-10 0,3-2 129,1-5-129,5 6 0,2 2 129,5 4-129,6 11-129,3 5-903,12 16-4128,-9 3 0,2 8-516,-3 4-516</inkml:trace>
  <inkml:trace contextRef="#ctx0" brushRef="#br0" timeOffset="1592.091">19395 3384 8514,'3'-31'5805,"5"56"-516,0 29 0,-2 16-4386,4 23-129,-2 7-387,3 5 129,0-5-258,0-8-129,0-13 0,-4-13-258,0-15 129,-4-15-258,-3-12 129,0-24-129,0 0 258,-7 0-129,2-23 129,0-9 0,3-10 0,2-3-129,4-2 129,10 1 0,5 4-129,7 12 258,3 6-258,3 13 516,2 11-129,-4 8 129,-2 13 0,-7 8-129,-5 3 129,-6 5-258,-6 1 0,-2-3-645,-2 5-645,-6-17-3354,5 3-1032,-4-11-129,5-1-774</inkml:trace>
  <inkml:trace contextRef="#ctx0" brushRef="#br0" timeOffset="1753.1002">19716 3631 8643,'-10'-56'5676,"8"39"-516,-1 5-387,3 12-4773,10 0-4128,-1 2-774,2 13-516,-3-3-516</inkml:trace>
  <inkml:trace contextRef="#ctx0" brushRef="#br0" timeOffset="2132.1219">19844 3330 6966,'24'-38'5805,"-24"38"-516,17 39-129,-13 7-3612,7 33-645,-4 13-129,4 13-387,-2 6 0,-2 0-258,-2-9 0,-1-11-129,-3-17 0,-1-14-129,0-20 0,-4-15-129,4-25 129,-12 0 0,11-17 0,1-20 0,0-4 129,7-8-129,4 0 0,7 3 0,4 5 0,3 13 387,4 10 0,-1 18 129,0 4-129,-3 18 0,-7 3 258,-2 11-129,-5-1-129,-6-3-387,0 7-774,-8-21-2838,3 7-1548,-1-10-258,1-1-645</inkml:trace>
  <inkml:trace contextRef="#ctx0" brushRef="#br0" timeOffset="2305.1319">20127 3513 8643,'-14'-54'5676,"7"41"-516,7 13-516,0 0-4386,0 10-2064,10 19-3096,-2 0-387,3 8-258,-3 1-258</inkml:trace>
  <inkml:trace contextRef="#ctx0" brushRef="#br0" timeOffset="2592.1482">20247 3901 7482,'21'54'5547,"-15"-28"-387,0 6 0,-6-8-4257,9 3-129,1-7-387,4-4-129,-1-10-129,5-6 0,-2-11-129,1-14-129,-5-10 0,-2-8 129,-5-7 0,-5-3 129,-5 2-129,-5 7 129,-6 5-129,0 18 387,-1 12-258,0 9 0,5 24-516,-2 3-1806,10 17-2709,-1 2-387,5 4-387,0-9-516</inkml:trace>
  <inkml:trace contextRef="#ctx0" brushRef="#br0" timeOffset="2892.1653">20532 3901 10062,'12'40'5676,"-9"-5"-258,-3-12-1290,6 17-2967,-2-8-258,5-3-516,1-12-129,4-9-129,3-8 0,5-16 0,-1-9-258,3-6 387,-3-4-129,1 10 258,-6 2-258,2 12 258,-5 11-129,0 8-129,2 21-258,-6-2-2580,10 16-2709,-3-6-516,5 1-387,1-9-645</inkml:trace>
  <inkml:trace contextRef="#ctx0" brushRef="#br0" timeOffset="3433.1963">21492 3935 8514,'24'27'5805,"-15"2"-258,6 8-258,-4 1-4257,6 2-516,0-8-516,-4-7-516,8-3-3741,-11-14-903,-1-4-387,-6-9-516</inkml:trace>
  <inkml:trace contextRef="#ctx0" brushRef="#br0" timeOffset="3569.2041">21586 3667 7611,'-13'-85'5289,"12"63"-387,1 22-774,0 0-8127,6 12-774,7 16-258,-2 3-645</inkml:trace>
  <inkml:trace contextRef="#ctx0" brushRef="#br0" timeOffset="3840.2197">21740 3811 5805,'0'0'5676,"-13"10"-645,5 0-129,2 5-3354,6 10-903,6 1-258,11 8-129,5 6 129,7 2-258,6 2 129,0-7-129,-2-6 129,-4-2 258,-10-8 0,-7-4 0,-12-17 0,-13 17 0,-11-12-129,-9 4 0,0 2-516,-7-7-2064,8 21-3096,-2-1-258,10 10-645,-2 4-258</inkml:trace>
  <inkml:trace contextRef="#ctx0" brushRef="#br0" timeOffset="4449.2545">22065 3522 3483,'28'-97'4902,"-16"66"-516,-8 10-258,-4 21-4515,0 0-1548,0 6-2451,0 15-516,-4 1 387</inkml:trace>
  <inkml:trace contextRef="#ctx0" brushRef="#br0" timeOffset="4672.2672">22102 3430 3612,'7'-75'5547,"-4"40"-129,2 20-258,-5 15-3354,7 16-258,-3 29-516,8 31 0,-2 17-258,2 22-129,1 9-258,2 2-129,-3-3 0,1-14-258,0-17-258,-8-20-516,3-11-2580,-9-35-1806,-6-14-387,-10-19-387,1-14 0</inkml:trace>
  <inkml:trace contextRef="#ctx0" brushRef="#br0" timeOffset="4785.2736">22094 4088 7611,'5'-111'5805,"15"64"-387,15 17-258,6 2-3612,9 6-1935,4 14-4386,-9 5-516,-8 7-645,-13 13-516</inkml:trace>
  <inkml:trace contextRef="#ctx0" brushRef="#br0" timeOffset="5620.3215">19039 6261 4128,'-3'36'5418,"3"-36"-129,0 0-387,0 0-3225,-11-14-774,8-12-258,-3-15-129,-1-8-258,-4-13 0,-2-2-258,-4-11 129,0-2-129,-3 4 129,4 6 0,1 8 129,4 12-129,6 17 0,5 15 129,9 17 129,8 25-129,7 17 0,6 15-129,1 10 258,2 6-258,1 0 129,0 0-129,-5-8-129,-1-9 258,-3-14-258,-4-12 129,-3-11 0,-2-13 0,-4-8-129,-2-15 0,-3-17 129,-6-11-258,-1-18 129,-2-14 0,-5-10 129,0-4-258,-2 6 129,1 4 0,-2 11-129,3 17 258,1 20-258,3 20-129,3 25-903,0 10-3354,5 13-516,3 5-903,4 9-387</inkml:trace>
  <inkml:trace contextRef="#ctx0" brushRef="#br0" timeOffset="6008.3436">19389 5779 7740,'28'34'6063,"-12"7"-774,-5 5-387,6 15-3741,-1 2-516,0-3-129,0-2-387,-1-7 129,-3-12-258,-2-10 129,-4-12-129,-6-17 0,0 0 0,-9-31-129,-3-6 129,-5-19-258,-1-10 129,-3-15-258,3-6 387,3-2-129,7 6-129,7 3 258,5 15-129,12 10 258,9 16-129,4 22 258,6 14-258,-2 5 129,-5 13 129,-5 7-129,-11 6 129,-11 5-387,-10 3 129,-12 2-516,0 11-2451,-8-12-2193,1 1-387,3-5-645,7 0 258</inkml:trace>
  <inkml:trace contextRef="#ctx0" brushRef="#br0" timeOffset="6160.3524">19835 6019 12384,'58'16'5547,"-31"-13"-1419,0 0-5547,1-6-3612,0-1-774,-1 3-645</inkml:trace>
  <inkml:trace contextRef="#ctx0" brushRef="#br0" timeOffset="7032.4022">20437 6054 8256,'14'10'5676,"-5"15"-129,-1 6-645,5 10-3999,2-2-387,5 0-129,-3-12 0,2-3-129,-4-13 0,-1-8-129,-3-6 0,-1-13 0,-3-9 0,-2-10-129,-2-4 258,0-2-258,-3 3 0,2 1-129,0 8-129,1 2-258,8 13-387,-5-4-774,19 19-1032,-14-2 258,16 11 0,-12-6 387,8 16 903,-8 2 645,-4 4 645,-1 10 1290,-10-8 903,9 10 129,-9-18-387,15 9 0,-15-29-774,25 16-258,-9-24-387,5-7-129,-2-11-129,1-2-258,-9-6 129,-2 2-129,-9 3-129,-2 1 0,-9 13-258,-8 0-387,7 16-2064,-4 1-2451,7 12-516,3 6-258,9 8-129</inkml:trace>
  <inkml:trace contextRef="#ctx0" brushRef="#br0" timeOffset="7488.4282">21074 6166 8514,'40'-55'5547,"-22"19"-129,-5-11-258,5 1-3999,-6-13-387,2-4-258,-7-7-258,-2 1 0,-5 6-387,0 5 129,-9 18-258,-5 20 129,-3 22 129,-3 33 0,5 27 129,1 17-129,6 11 129,5 5 0,4-2 129,13-12 0,7-17-387,3-21 258,5-19-129,-2-17 258,4-11-258,-1-18 0,0-13-129,-5-10 0,0-14 258,-5-13-258,1-8 129,-7-9-258,-4-2 129,-4 5 129,-5 8-258,-2 18 387,-9 21-387,-3 34 387,1 25 0,1 40 0,4 22 129,5 13-129,2 6 129,6 4 0,9-14-129,6-11-129,3-16-645,2-35-1032,14-3-3612,-13-23-129,8-4-258,-11-22-645</inkml:trace>
  <inkml:trace contextRef="#ctx0" brushRef="#br0" timeOffset="7728.4421">21695 5837 8901,'-18'0'5547,"10"24"-258,-1 3-129,10 14-3870,-1-4-774,11 4 0,5-5-387,7 0 129,3-4-129,1-6 0,-4-2-129,-4-3 129,-6-3-258,-8-1 258,-5-3-258,-15-5 0,-4-2-387,-8-8-1161,8-5-3483,-7-10 0,7-8-645,1-9-258</inkml:trace>
  <inkml:trace contextRef="#ctx0" brushRef="#br0" timeOffset="8315.4755">21842 5571 6063,'40'-12'6063,"-24"37"-258,5 20-516,-4 1-1806,6 27-2709,1 3-129,2 6-258,-3-3-258,-1-11-129,-1-5-129,-4-18 0,-4-6-258,-8-15 129,-4-11-258,-1-13 258,-16-10 0,-2-14-258,-3-13 387,-1-4-129,1-5 387,4 1-129,6-2 258,8 3 0,6 7 0,8 12 0,9 6 0,5 11-258,9 8-129,0 0-387,2 11-516,-9-7-774,14 16-903,-17-20 129,11 13-258,-18-15 645,6 2 1032,-14-6 774,-4-6 774,-5 12 1290,-5-11 903,-2 19 129,-15-5 0,14 26-516,-13-8-516,12 13-645,-1 0-258,7 0-129,3-6-387,9-6 0,7-12-129,4-9 0,2-7-129,2-8 0,-2-7 0,1 1-129,-5 2 129,-1 6 129,0 4 0,0 8-129,-2 8 0,2 6-258,1 6-258,-5-12-2193,4 9-2580,-6-10-387,-2-5-516,-9-2 0</inkml:trace>
  <inkml:trace contextRef="#ctx0" brushRef="#br0" timeOffset="8472.4845">22226 5585 11352,'15'-19'5676,"6"19"-1032,1 0-4386,6 0-5418,1 2-387,-1 4-903</inkml:trace>
  <inkml:trace contextRef="#ctx0" brushRef="#br0" timeOffset="9135.5225">22602 5871 10449,'24'-12'5805,"-11"17"-387,-3 7-129,4 12-4773,-1 0-387,3-4 129,-6-3-129,-3-3 0,-7-14-129,14 13 0,-14-13 129,11-5 0,-2-8 0,0-4-129,3-1 0,-1 1 129,4 2-129,1 3 0,1 7 129,0 5-258,-3 10 129,1 11-129,1 3-129,1-2-129,-1 3-129,-1-6 0,4-5 129,-5-11-129,2-3 129,-4-13 0,-3-6 387,-3 2 129,-3-2 129,-3 6 0,0 13 129,0-14 0,0 14 0,13 0-129,1 0 0,6 0-129,6 0-129,3 0 129,0-11-129,-3-4 0,-3-2 129,-9-3-129,-11 3 0,-5 3 129,-18 2 0,-8 2-258,-5 8-129,-5-1-387,9 11-1032,-11-8-3612,14 0-129,5-7-387,15-3-129</inkml:trace>
  <inkml:trace contextRef="#ctx0" brushRef="#br0" timeOffset="9444.5402">23073 5490 7740,'24'-4'5805,"-12"42"-258,-7 12-516,11 25-3354,-10 0-774,6 9-258,-4-6-129,8-5-258,3-18-258,1-15 129,1-18 0,5-14 0,-2-13 0,-1-11-129,-2-9 129,-7-7 0,-2-3 0,-1-4 0,-4 10-129,-3 0 0,0 15 129,-4 14-129,10 0 0,1 17 129,0 12-258,5 4 0,0 3-258,-7-10-1677,11 1-3225,-13-12-258,-7-15-258,0 0-774</inkml:trace>
  <inkml:trace contextRef="#ctx0" brushRef="#br0" timeOffset="9584.5482">23399 5438 10320,'3'-48'5418,"-3"48"-1032,0 0-4257,7 17-4773,-1 5-774,2 14-516</inkml:trace>
  <inkml:trace contextRef="#ctx0" brushRef="#br0" timeOffset="9931.568">23608 5963 10320,'60'-5'5418,"-36"-21"-258,1 11-387,-9-16-4386,1-1-258,-9 6 0,-7 5 0,-10 8 0,-8 13 0,2 14-129,-2 19 0,4 14 0,2 16 129,9 10 0,8 4-129,14 5 0,6-5 129,-2-11 129,4-11 0,-5-15 129,-1-11 0,-14-16 0,-8-13 0,-6 0 0,-15-2 0,-4-9-129,-5 3 0,-1-1-258,-1 1-258,11 11-1548,-9-3-3612,17 0-258,2-3-387,11 3-516</inkml:trace>
  <inkml:trace contextRef="#ctx0" brushRef="#br0" timeOffset="11164.6386">21069 6919 4773,'16'-56'5289,"-14"42"-129,-2 14-2580,2 12-129,5 30-387,-7 1-516,0 26-129,0 2-645,5 14 0,-1 1-387,2-3-129,2-8-258,-1-15-258,3-6-774,-6-29-2580,8-1-1548,-3-23-258,2-6-258,-3-20-129</inkml:trace>
  <inkml:trace contextRef="#ctx0" brushRef="#br0" timeOffset="11360.6498">21340 6828 7353,'14'-45'5547,"-12"54"-258,-2 28 0,-1 32-3483,-6-2-645,7 19-387,3 4-258,3 1-387,2-4-516,0-13-645,7-4-3741,-13-14-387,-2-8-516,-7-13-516</inkml:trace>
  <inkml:trace contextRef="#ctx0" brushRef="#br0" timeOffset="11668.6674">21051 7407 6708,'-13'-1'5676,"13"21"-129,5 15-258,10 23-2967,0-10-903,14 18-516,5-1-258,10-3-258,3-10 0,4-2-387,1-9 129,3-6-129,-5-8 0,-4-9 0,-8-12 0,-7-9 0,-12-17 0,-6-15 129,-5-13-129,-8-14 129,-2-7-129,-3-5-387,1 21-1806,-7-2-3225,0 12-129,2 19-645,1 17-516</inkml:trace>
  <inkml:trace contextRef="#ctx0" brushRef="#br0" timeOffset="13029.7453">19102 8703 6966,'-6'-16'5547,"-5"16"-387,5 13-129,4 28-3354,0 3-387,5 18-774,5 2-129,7 3 0,-3-6-258,4-8-129,2-11-387,-6-19-516,7-3-3483,-19-20-387,11-1-516,-12-19-516</inkml:trace>
  <inkml:trace contextRef="#ctx0" brushRef="#br0" timeOffset="13196.7548">19021 8639 7998,'24'-105'5289,"3"63"-129,10 10-258,-3 4-3225,14 18-903,-4 6-774,-4 1-1935,-2 14-2709,-8 9-645,-11 10-258,-14 2-129</inkml:trace>
  <inkml:trace contextRef="#ctx0" brushRef="#br0" timeOffset="13479.771">19186 8802 6063,'3'45'5676,"15"-27"-516,5-7-387,7 2-2580,-2-12-903,12 7-387,-9-8-258,1 2-258,-7 1 0,-1-2-129,-7 6-258,-3 3 129,-7 8-258,-1-3 129,-1 2 0,4-5 0,2-7 129,4-3-129,4-4 129,1-15-129,0-7 129,1-6-129,-2 1-258,-8-7-774,-4 13-3870,-9-4-258,-10 12-387,-7 3-516</inkml:trace>
  <inkml:trace contextRef="#ctx0" brushRef="#br0" timeOffset="13651.7808">19404 8687 9804,'45'-26'5289,"-12"19"-387,1 5-903,1 1-7869,3 1-774,-1 0-516,-5 10-516</inkml:trace>
  <inkml:trace contextRef="#ctx0" brushRef="#br0" timeOffset="13931.7968">19825 8909 7740,'16'40'5418,"-10"-16"-516,-2-14-129,3 6-3612,-7-16-129,4 11-387,-4-11 0,0-8-258,-3-7 0,2-8 0,-3-8-129,3 1 0,1-4 0,5 1-387,5 11-258,3-10-3225,14 20-1419,0 7-516,12 8-258,1 11-387</inkml:trace>
  <inkml:trace contextRef="#ctx0" brushRef="#br0" timeOffset="14620.8362">20458 8853 9159,'-18'-2'5547,"3"22"-258,0-1-387,11 13-3999,-5-2-387,9-1-258,4-10-129,12-5-129,7-12 0,-1-2 0,4-6 0,-1-14 0,-1-2 0,-7 3 0,-3 0 0,-4 10 0,-10 9 129,0 0-129,8 11-129,-5 6 258,1 4-258,2-1 258,5-3-129,6-13 0,3-4 129,6-16-129,-1-9 129,2-10 0,-2-9 0,-3-5-129,-2-6 0,-8-5 129,-5-3-258,-6 0 129,-1 7-129,-6 3 129,-5 14-129,-2 16 0,-2 23 0,1 23 0,1 25 258,2 22-129,6 6 0,5 9 129,6-2 0,7-10 129,6-20 0,7-18-129,4-21 129,6-14-129,2-17 0,-2-21 0,-2-6 0,-1-9-129,-8-4 0,-2-6-129,-8-2-129,-10 1 0,-5 10 0,-9 13 129,-10 17 0,-5 19-129,0 20 387,-1 26 0,7 20 129,8 15 129,10 2 0,18 3-129,15-12 0,17-16 0,9-14-903,-3-27-2580,1-7-2193,-7-5-516,-9-8-516,-11-4-258</inkml:trace>
  <inkml:trace contextRef="#ctx0" brushRef="#br0" timeOffset="15251.8724">21323 8990 8514,'30'14'5676,"-18"-14"-387,11-2-387,0-22-4257,7 9-387,0-6 0,-2-1-129,-8-4 0,-9 0 0,-11 4 0,-9 9 129,-13 8-129,-10 6 129,-3 15-258,-1 6 258,8 10-129,10 2 258,12 1-129,15-4 0,19-6 0,14-9-387,12 2-774,-4-15-4128,9 1-387,-8-4-645,-7 4-516</inkml:trace>
  <inkml:trace contextRef="#ctx0" brushRef="#br0" timeOffset="16364.9359">22155 8703 7740,'0'0'5676,"-3"15"-129,3 23-516,-5 7-3612,8 21-645,0 2-258,6 1-258,1-4-129,2-10-516,4-4-1290,-3-25-3354,-3-9-258,-10-17-258,9-8-516</inkml:trace>
  <inkml:trace contextRef="#ctx0" brushRef="#br0" timeOffset="16587.9488">22074 8707 6837,'-5'-116'5676,"19"75"-258,5 4-129,14 18-3741,4 10-387,8 11-258,-3 11-258,0 12-258,-11 5 129,-10 5-516,-12 5 129,-10 3-258,-13 3 0,-15-4-387,-2 8-516,-11-16-2967,12 5-1290,0-11-258,17-3-516</inkml:trace>
  <inkml:trace contextRef="#ctx0" brushRef="#br0" timeOffset="16947.9694">22361 8973 6966,'53'21'5418,"-34"-4"-258,-11-1-129,4 5-3225,-12-21-774,0 17-516,0-17 0,-5-7-258,4-8 129,2-6-258,7-4 129,4-2-258,5 1 0,3 6 0,-1 7 0,4 10 129,-4 3-129,-3 12 0,1 7 0,0 5 0,3 0 0,-2-1 129,3-11-129,3-8 129,0-4 0,3-12 0,-6-12 0,-2-5 129,-7 0-129,-6 0-129,-8 0 129,-12 7-258,-8 8-129,-5 5-258,1 13-1290,-11-1-3483,14 6-129,-2-2-516,13 4-387</inkml:trace>
  <inkml:trace contextRef="#ctx0" brushRef="#br0" timeOffset="17263.9875">22826 8515 9030,'28'30'5418,"-21"6"-258,0 15-387,-7 0-3741,3 12-645,-2-8 0,2 1-129,-1-10-129,3-9 0,4-9-129,5-6 0,3-10 0,6-7 0,1-2 0,3-3 0,0 0 0,-7 0 0,0 0-129,-20 0 258,0 0-129,-6 12 0,-13-5 0,-7-3-387,3 14-1677,-5-11-2838,10 4-387,1-3-516,17-8-258</inkml:trace>
  <inkml:trace contextRef="#ctx0" brushRef="#br0" timeOffset="17708.0128">23145 9005 8514,'41'-78'5676,"-21"30"-516,-3-12-258,7 4-3999,-14-14-516,3 1-129,-9-1-129,-4 8 129,-3 6-258,-6 17 129,-2 20 0,-3 19-129,1 22 129,1 24 0,7 16 129,5 11-129,5 3 129,12-1 0,7-13 129,8-9-129,3-19 0,2-15-129,3-18 129,0-8-129,-2-15 0,-5-8-129,-9-3 0,-5-6-129,-6 4 0,-10 3 129,-5 7-258,-9 11 129,-7 11 129,-4 6 0,3 14 0,4 12 0,3 8 129,8 5-129,6-2 129,8-4 0,9-9-258,5-8-129,7-3-645,-14-16-2709,13-3-1677,-9-12-387,-2 4-387,-4-11-258</inkml:trace>
  <inkml:trace contextRef="#ctx0" brushRef="#br0" timeOffset="18292.0463">23729 8739 9288,'18'14'6063,"-10"3"-774,-7 0 0,5 5-4128,-4-7-645,7 0-129,3-7-258,2-4 0,5-4-129,0-5 0,5-8 0,0-3-129,-1-4 129,-1-1-129,-4 2 258,-5 2-129,-2 9-129,-11 8 387,11 0-387,-9 12 129,-2 5 0,0 4 129,2 1-387,3-3 516,4-7 0,2-5-387,3-7 387,0-4-129,3-8 129,-2 1-258,0-4 258,-7 7-387,-8 8 129,10-2 0,-10 2 0,9 12 0,-4 2 0,3-2 0,4-1-129,6-6 129,6-4 0,4-1 0,-1-3-129,1-6 129,0-2 0,1-2 0,-13-2-129,-5 6 258,2 0-129,-13 9-129,0-19 129,-11 13-129,-3 3 129,-1 3 0,4 1 129,2 15 0,-2 6 129,13 10 0,15 1 0,9 5 129,-26-38 129,70 67-129,-21-43-258,3-27-1161,12 11-3096,-20-20-1419,-44 12-258,37-46-387</inkml:trace>
  <inkml:trace contextRef="#ctx0" brushRef="#br0" timeOffset="18957.0843">19507 10098 8643,'-12'-32'5289,"12"32"0,-8 19-387,7 18-4128,1 5-129,9 9-258,2 6 129,5 7-387,-2-6-129,-1-3-387,6 1-2580,-7-17-2064,-3-7-129,-6-14-387,-3-18-387</inkml:trace>
  <inkml:trace contextRef="#ctx0" brushRef="#br0" timeOffset="19316.1048">19462 10131 8643,'12'-87'5676,"10"66"-387,1 9-516,10 13-3354,-5 8-645,2 10-258,0 3-129,-6 9-129,-3-1-258,-7 2 129,-6-3 0,-4 0-129,-4 1 129,0-1-129,0 3 129,0-3-129,3-1 0,3 0-129,4 1 0,6-3 129,3 2-129,-2-7 129,-3-3 0,-4-5-129,-10-13 129,0 20 129,-9-13-129,-11-2 129,-11-2 0,-4 3 0,-2 0-129,-1 3-129,11 5-774,1-8-3741,26-6-516,0 0-516,20 6-387</inkml:trace>
  <inkml:trace contextRef="#ctx0" brushRef="#br0" timeOffset="19461.113">20137 10272 8514,'6'-11'387,"-6"11"-387,0 0-387,7 12-5031</inkml:trace>
  <inkml:trace contextRef="#ctx0" brushRef="#br0" timeOffset="19581.1199">20238 10534 9804,'19'-10'3741,"-12"4"-3741,3 1-129,-10 5-5031,10-2-645</inkml:trace>
  <inkml:trace contextRef="#ctx0" brushRef="#br0" timeOffset="20301.1611">20173 11480 10965,'0'0'5547,"5"24"-129,-5 8-387,2 17-4257,6 3-258,6 7-258,4-4-129,0-6-258,0-6-258,-3-14-645,7 2-3870,-13-15-258,-3-3-516,-6-13-129</inkml:trace>
  <inkml:trace contextRef="#ctx0" brushRef="#br0" timeOffset="20660.1817">20165 11478 6708,'10'-127'5418,"8"86"0,5 11-387,14 25-2580,-15 2-1032,11 16-516,-9 8-258,-2 15-258,-4 1-129,-7 3 0,-8 5-258,-3 0 0,-7-3 0,-4-4 0,-2-2 0,2-6 0,2-5 0,7-1 129,6-6 0,13-1-129,9 0 129,9-2-129,1-1 129,5 5-129,-8-3 129,-7-2-129,-11 5 129,-13-6-129,-6 2 0,-16 0 0,-6-7 0,-9-2-129,5 2-387,-3-8-1548,14-3-3225,1-6 129,10-6-645,8-10-645</inkml:trace>
  <inkml:trace contextRef="#ctx0" brushRef="#br0" timeOffset="20924.1968">20950 11361 9804,'52'-32'5418,"-39"24"-387,-13 8-129,-9 21-4128,-8 9-258,-8 3-387,0 8 129,2 2-129,5-3 0,6 0 0,12-8 0,10-3 0,11-5 0,6-7 0,4-2-129,3 0-129,-5-4-516,6 11-2838,-16-11-1419,-5 3-387,-14-14-258,3 24-387</inkml:trace>
  <inkml:trace contextRef="#ctx0" brushRef="#br0" timeOffset="21064.2048">20951 11809 11481,'-1'11'5805,"6"-5"-516,18 4-129,1-3-4257,10 5-903,8 5-4773,-7 0-258,-1-1-645,-4 0-645</inkml:trace>
  <inkml:trace contextRef="#ctx0" brushRef="#br0" timeOffset="21440.2263">21609 11428 10191,'2'-11'5547,"6"16"-387,-1 19-129,4 16-4386,3 7-258,7 9-258,0 5 0,-3-8-129,2-2-516,-7-15-516,4 0-3483,-9-19-387,-7 0-387,-1-17-516</inkml:trace>
  <inkml:trace contextRef="#ctx0" brushRef="#br0" timeOffset="21660.2389">21664 11582 774,'-17'-167'4773,"18"84"387,7 11-516,7 2-1419,19 33-774,-6 1 0,17 34-516,-9 2-774,4 18-258,-9 10-387,-3 11-129,-15 4-129,-8 6-129,-10-1-129,-13 5 129,-10 4-387,-6-7-258,4 10-1677,-3-16-3096,9-2 129,3-12-774,16-5-129</inkml:trace>
  <inkml:trace contextRef="#ctx0" brushRef="#br0" timeOffset="22200.2698">22005 11651 8514,'-5'17'5676,"-15"1"-258,1 15-129,-2-10-3612,12 15-645,4-4-258,7-5-387,14-6 0,11-11-258,6-6-129,7-8 129,-1-11-258,-3-8 0,-5-4 0,-7 0 129,-8-5-129,-8 4 129,-7 2-258,-2 3 129,-7 7 129,8 14 129,-13 0 0,13 18 0,2 6 129,10 5 0,5 0 0,8 2-129,3-5 0,-1-6-129,4-8 129,-5-11-129,-3-2-129,-4-8-129,-3-1 129,-7-3 0,2 4 0,-11 9 0,0 0 129,7 2-129,-4 12 129,-1 2 129,1 2-129,3-1 129,-5-6 0,-1-11 0,0 0-129,0 0 129,0-8 0,-1-14 0,-3-4-129,2-8 0,2-2-129,2-4 129,8 2-258,3 2-129,4 17-1548,-2-6-2967,7 13-516,-2 2-387,1 10-387</inkml:trace>
  <inkml:trace contextRef="#ctx0" brushRef="#br0" timeOffset="22576.2913">22669 11148 9030,'18'44'5547,"-15"16"-129,-1 10-258,0 12-3741,-2 0-774,1 1-129,1-6-129,0-13-129,-2-13-129,0-12 0,0-13 0,-6-12-129,6-14 0,-8 3 0,3-14-129,3-12-129,2-6 129,10 0 0,8-4 129,9 5 129,4 2-129,7 12 258,2 7 0,3 7 129,-6 9-129,-3 8 0,-9 7-258,-11-2-516,0 14-2451,-14-9-2322,0 2-129,-11-5-516,1 2-387</inkml:trace>
  <inkml:trace contextRef="#ctx0" brushRef="#br0" timeOffset="22740.3006">23005 11206 10449,'7'-49'5031,"2"49"-2838,-9 0-2193,4 20-4773,-1 7-645,4 3-516</inkml:trace>
  <inkml:trace contextRef="#ctx0" brushRef="#br0" timeOffset="23124.3227">23237 11129 7998,'35'17'5805,"-25"19"-387,3 22-258,-10 6-3225,9 13-903,-8 3-516,-4 2-129,-2-7-129,-2-8-129,2-10 0,-7-12-258,2-10 258,-5-9-129,1-13-129,11-13 129,-6-10-129,-1-15-129,7-12 129,11-9 258,5-7-129,3-2 129,7 5 129,1 8-129,2 10 387,3 18-129,-3 11 0,-6 10-129,-5 15 0,0 5-258,-8 4-387,-5-7-1290,8 8-3612,-13-5-129,-3 9-387,-2-10-516</inkml:trace>
  <inkml:trace contextRef="#ctx0" brushRef="#br0" timeOffset="23312.3333">23567 11135 11997,'8'-13'5418,"2"1"-516,-10 12-1161,7 17-8514,3 4-387,-6 8-258,1 11-516</inkml:trace>
  <inkml:trace contextRef="#ctx0" brushRef="#br0" timeOffset="23527.3457">23639 11646 10191,'46'59'5418,"-15"-42"-258,-2-10-258,6-1-3870,-6-11-387,9-7-387,-11-10 0,-3 1 129,-8-7-129,-5-1 0,-10-3 0,-4 7 0,-13 4-129,-6 7-258,-5 11-387,-7-6-1677,7 17-3096,-3 3-129,10 11-258,4-5-516</inkml:trace>
  <inkml:trace contextRef="#ctx0" brushRef="#br0" timeOffset="23799.3613">23991 11550 11352,'45'17'5934,"-24"2"-516,-5 0-387,3 2-4128,2-4-387,6 0-129,-6-10 0,6-5-129,4-2-129,-3-10 129,1-7-129,-7 0 129,-9-2 0,0 7 0,-1 10 129,-1 4-129,-3 14 129,4 7-258,0 8-129,-12-31-516,64 53-3612,-26-43-1419,7-10-258,-1-12-645</inkml:trace>
  <inkml:trace contextRef="#ctx0" brushRef="#br0" timeOffset="31739.8153">13416 7510 3612,'104'-14'3999,"-48"-1"-1419,12 8-516,-2-9-516,14 11-516,1-7-258,11 6-258,3-5 0,11 4-129,8-2-258,15-1 0,9-2 0,4 0-129,8-2 129,3-1 0,3-2 0,1 0 0,-5 2 129,-6 1 0,-9-1 129,-2 6-129,-12 1-129,-9 8 129,-6 0 0,-6 0-129,-9 10-387,-10-2-645,-7 9-3483,-13-3-387,-16-5-516</inkml:trace>
  <inkml:trace contextRef="#ctx0" brushRef="#br0" timeOffset="105103.0115">14692 15000 129,'-18'-17'4902,"10"9"516,8 8-258,-14-23-2193,14 23-774,0 0-774,0 0-516,0 0-387,10-2-129,12 2-258,12 3 0,12-1 258,17 1-258,15-2 0,24-1 0,18 0 0,21-4 129,19-6-258,15-2 258,15-3-387,13-3 258,11-5-258,4 0 258,2-2-258,1 1 0,-4 2 129,-11 1-129,-13 9 0,-18 3 0,-23 5 129,-26 4-129,-24 9 0,-25 2 0,-22 8-387,-28-9-1290,-10 10-2967,-14-2-387,-9-1-387,-8-4-258</inkml:trace>
  <inkml:trace contextRef="#ctx0" brushRef="#br0" timeOffset="105676.0442">14989 14661 5160,'-8'-3'5676,"-1"-1"-645,9 4-258,0 0-3225,24 0-516,4 0-387,17 1-129,14-1 129,22 0-387,16-1 0,21-8-129,20-4 0,20-5 0,21-4-129,16 0 0,13 0 129,10 0 0,10 4 0,4 7-129,-3 2 129,-4 8 0,-13 1-129,-13 6-129,-16 10-387,-28 4-4515,-18 0-258,-29-2-774</inkml:trace>
  <inkml:trace contextRef="#ctx0" brushRef="#br0" timeOffset="149059.5256">20289 15579 3483,'-1'-69'5676,"1"47"-387,0 22-258,0 0-3096,2 41-516,-2 5-516,6 23 0,-3 12-516,1 12 0,1-3-258,1-3-129,0-5 0,-1-11-258,3-13-645,-8-26-2580,7-6-1548,-7-26-387,0 0-258</inkml:trace>
  <inkml:trace contextRef="#ctx0" brushRef="#br0" timeOffset="149327.5411">20277 15565 4386,'-10'-99'5547,"11"62"-387,14 13-387,8-5-3225,17 15-387,6 1-516,11 9-258,2 4-129,1 9-129,-8 13 0,-10 6 0,-19 13-258,-13 4 129,-20 4 0,-16 3 129,-14-3-129,-11-3 0,-1-12 0,0-6-258,15-3-1419,5-18-3225,16-5-258,10-8-645,11-7 129</inkml:trace>
  <inkml:trace contextRef="#ctx0" brushRef="#br0" timeOffset="149495.5506">20894 15688 8127,'53'12'5805,"-20"-12"-774,5-5-387,5-2-5289,2-8-4128,2 0-258,-4-1-645,-7 11-258</inkml:trace>
  <inkml:trace contextRef="#ctx0" brushRef="#br0" timeOffset="149643.559">21087 16049 6708,'47'12'5289,"-6"-12"-516,0-11-4773,5-7-4386,2 1-645,-4 0-645</inkml:trace>
  <inkml:trace contextRef="#ctx0" brushRef="#br0" timeOffset="150174.5894">21678 15702 7998,'27'-2'5934,"-18"24"-645,-5 4-258,-1 13-4128,-3 3-387,0 8-258,0-3-129,-1-2-129,0-6 0,1-8 0,0-10 0,0-8 0,0-13 0,0 0 0,10-21 129,-9-11-129,0-10 129,-1-13-129,-2-8 0,-8-7 129,2 3-129,-1 4 0,2 9 129,2 11 0,3 21 0,2 22 0,12 16 129,5 23-129,5 8 129,3 10-129,5 2 0,6 2-129,-1-11 0,2-10 129,1-11-258,-1-16 258,-3-13-129,-5-14 129,-3-14-129,-7-17 129,-8-7 0,-4-14 0,-7-9 0,-4-1-129,-7 2 0,-3 11 0,-3 10-258,0 14-129,6 27-516,-6 1-2193,13 30-2193,2 11-645,9 15-129,5-4-516</inkml:trace>
  <inkml:trace contextRef="#ctx0" brushRef="#br0" timeOffset="150582.6128">22347 15477 8643,'20'53'5547,"-13"-9"-258,3 16-387,-4 0-3999,3 10-645,2-1-129,2-6-258,-2-1 129,1-10 0,2-8 0,0-11 0,-3-7-129,0-12 129,-11-14 129,7-7-258,-13-23 258,-9-14-129,-10-16 0,-2-20 0,-2-17 129,2-12-129,6-7 129,9 5 129,10 8 0,10 15 0,15 13 129,12 21-258,5 18 258,3 20-129,-2 13 0,-4 7-129,-7 11 0,-8 8-129,-13 5 0,-9 8 0,-7 5-258,-13-2-516,4 14-3612,-17-11-1032,4 3-258,-1-7-903</inkml:trace>
  <inkml:trace contextRef="#ctx0" brushRef="#br0" timeOffset="151386.6588">20541 17045 8256,'-5'54'5805,"7"-9"-645,11 14-258,0 11-4386,8 5-129,1 5-258,-2-2 129,-3-6-387,-3-8 258,-10-10-258,-4-16 258,-1-16-258,-10-15 0,-6-12-129,-2-20 129,-3-24 129,-3-12-129,-1-16 129,3-8-387,5-10 387,6-1-129,10 0 258,4 6-258,13 15 258,10 14-129,11 14 387,9 15-258,0 20 0,1 12 0,-6 3 0,-5 18 129,-14 5-258,-11 8 0,-15 5 0,-16 7 0,-16-2 0,-8-3-258,-2 5-774,-6-13-3096,14-1-1032,11-10-387,20-2-258</inkml:trace>
  <inkml:trace contextRef="#ctx0" brushRef="#br0" timeOffset="151567.6692">21214 17384 8514,'25'33'5934,"-17"-27"-774,6 0-387,2-6-4515,3-6-1032,9 1-645,-9-2-2967,10-4-774,-5 2-774,1 5 387</inkml:trace>
  <inkml:trace contextRef="#ctx0" brushRef="#br0" timeOffset="151739.679">21358 17611 4773,'-18'48'5676,"18"-36"-645,11-4 0,1-13-3354,19-7-774,-2-2-387,4-8-1677,1 6-3354,-5-2-645,-5 7 0,-6 0-645</inkml:trace>
  <inkml:trace contextRef="#ctx0" brushRef="#br0" timeOffset="151970.6922">21451 17077 7740,'-1'51'6063,"1"9"-645,0 18 0,-9 18-4515,7-1-129,2-6-516,0-7-129,6-4-1677,-1-13-3612,4-14-387,-1-17-516,6-24 0</inkml:trace>
  <inkml:trace contextRef="#ctx0" brushRef="#br0" timeOffset="152618.7293">21888 17266 8514,'25'28'5805,"-18"11"-387,3 12 0,-7 10-4515,6 12-258,-3-5-387,-1-6 258,-4-1-516,-1-14 258,0-22-258,0-25 129,0 0-258,2-6 129,-2-27 0,-2-13-129,-4-14 129,-4-7-129,-2-8 129,-6 4-258,0-18 258,1 13-129,4 11 129,5 9-129,8 14 258,9 19-129,12 23 129,10 17 0,3 21-129,6 21 129,3 2 129,2 6-129,-4 10-129,0-3 258,-5-12-258,-2-9 387,-5-14-258,-4-16 0,-5-10-129,-7-15 129,-4-23 0,-8-17-129,-1-15 129,-8-13-387,-4-10 387,-3 0-258,0 1 258,-3 11-387,6 14-129,-4 14-258,16 40-2064,-12-6-2838,12 25 0,0 13-774,10 9-129</inkml:trace>
  <inkml:trace contextRef="#ctx0" brushRef="#br0" timeOffset="153074.7553">22481 17195 6708,'28'0'5676,"-13"25"-129,-4 4-258,8 15-3870,-5 8-774,4 11-129,0-1-258,1-1-129,0-2-258,-3-10 0,0-9-129,-3-14 258,-4-11-258,-9-15 0,9-14 258,-11-11-129,-7-17 0,-8-9 0,-6-6 0,-5-9-258,-6-12 516,0-5-387,3 1 387,3 1-258,8 5 387,12 10 129,9 8-129,19 14 129,10 16-129,11 15 129,7 9 0,7 4-129,-2 12-129,-1 5 129,-12 2-129,-5 5 129,-15 6-129,-12 0 0,-10 2 0,-16 1 0,-14-5 0,-9-2-129,-1 4-516,-12-11-2322,9 6-2709,1-4-387,4 5-516,4 3-258</inkml:trace>
  <inkml:trace contextRef="#ctx0" brushRef="#br0" timeOffset="170646.7605">23188 15109 1419,'4'-150'4902,"-1"95"-129,-3 13-129,4 30-2580,-4 12-516,0 40-516,0 29-129,0 41-258,-3 26-129,3 36-129,-2 18-129,2 19-129,-2 2-129,2 1-129,2-3 129,-4-8-129,4-12 129,-2-14 0,0-11 0,-8-14 0,3-9-129,-2-17 387,-1-28 0,2-19-258,4-19 0,0-29-1032,9-26-3096,-1-27-903,3-31-129,2-22-645</inkml:trace>
  <inkml:trace contextRef="#ctx0" brushRef="#br0" timeOffset="171038.7829">23530 14454 4773,'0'50'5418,"-5"18"-258,-1 29-645,-5 34-3096,7 41-516,-5 40-516,9 38 0,-8 24-129,2 18-129,-1-4 0,2-2 0,-3-12 0,4-21 0,-2-37 258,1-38 0,2-42-129,3-27 129,0-26-387,0-29-258,8-32-4386,-8-22-258,0-12-645,-7-14-903</inkml:trace>
  <inkml:trace contextRef="#ctx0" brushRef="#br0" timeOffset="178239.1946">10418 17800 2193,'6'-56'5289,"-13"28"-387,-9 11 258,-9-5-2451,-6 39-645,-18 5-645,2 14-1161,-9 16 774,4 5-387,-2 18 0,5 2 0,8 0-129,14-23-387,16 1 0,11-6 645,15 4-516,-15-53 0,71 34-129,-22-25-258,3-9 0,-1-2-516,7 7-2709,-12-19-1935,-4-25-516,-42 39-258,63-61-645</inkml:trace>
  <inkml:trace contextRef="#ctx0" brushRef="#br0" timeOffset="178794.2264">10774 18215 645,'-21'48'5289,"21"-48"516,0 0-516,0 0-2451,0 0-1032,-31-56-387,31 18-387,3-4-129,9-5-387,0-16-258,7 5 0,-4-14 0,2-10 0,-5 10-258,0 15 258,-9 9-387,-3 22 387,-6 26 0,-9 27 129,-8 18 129,2 14-774,-4 27 516,2-6 0,3 12 129,6-3-129,8-16-129,6-22-258,0-51 0,29 82 387,-29-82-645,58 32-387,-15-32-2838,-43 0-1935,73-65-258,-73 65-258,61-74 0</inkml:trace>
  <inkml:trace contextRef="#ctx0" brushRef="#br0" timeOffset="179079.2428">11027 17938 7611,'3'-15'5676,"-8"15"0,5 0-1548,-20 53-1806,20-53-1032,-26 94-516,13-37-129,13-57-387,-2 75-129,2-75-129,15 58 129,-15-58 0,38 0-129,-38 0-258,47-68 516,-47 68-516,42-61 516,-24 28-774,-3-6 516,-2 13 258,-7-6-129,-6 32-129,0 0-129,0 0 645,0 0-774,-3 64 645,3-64-1290,-2 98-3612,2-98-1032,13 56-258,-13-56-516</inkml:trace>
  <inkml:trace contextRef="#ctx0" brushRef="#br0" timeOffset="179491.2663">11359 18166 7482,'-14'79'5676,"14"-79"-258,0 0-129,0 0-4128,0 0-645,0 0 0,0 0-258,34-25 0,-34 25-258,32-50 129,-32 50 0,0 0 0,37-48 258,-37 48-258,0 0-129,0 0 129,0 0 129,0 0-129,39-14 0,-39 14 129,0 0 0,11 73-129,-11-73 129,11 87-129,-4-32 0,-2 1 0,-5-56 0,7 60 0,-7-60-387,0 59 516,0-59 0,0 0-258,-40 37 0,40-37 129,-50 42 0,50-42-387,-53 12-387,53-12-3483,0 0-1677,-48-7-129,48 7-258</inkml:trace>
  <inkml:trace contextRef="#ctx0" brushRef="#br0" timeOffset="179974.2939">12351 17869 9030,'0'0'6063,"0"0"-774,0 0 0,-3 79-4257,3-79-774,3 92 0,-3-92-129,4 101-516,-4-38 129,-5-10 129,-5-4 0,10-49-129,-28 70 129,28-70-129,0 0 129,-45 48 129,45-48-129,0 0 129,0 0 129,-19-55 129,19 55 0,0 0 0,50-49 0,-50 49 0,63-28 0,-24 22-516,-39 6-1548,68-30-3612,-68 30-129,55-45-516,-37 2 258</inkml:trace>
  <inkml:trace contextRef="#ctx0" brushRef="#br0" timeOffset="180147.3038">12178 17761 9159,'11'-41'5676,"16"19"-258,6-2-516,20-12-4386,-4 14-1161,0-9-4386,0 11 129,-6 8-903,-6 6-129</inkml:trace>
  <inkml:trace contextRef="#ctx0" brushRef="#br0" timeOffset="180566.3277">12621 17799 9804,'7'25'5547,"-1"50"-129,-6-75-129,1 82-4257,-1-25-387,0-57-258,-2 99-258,0-45-387,2-54 258,-2 54 129,2-54 0,0 0-258,0 0 258,0 0-129,0 0 0,40-38 258,-40 38-129,0 0-129,31-49 0,-22 23 129,-9 26-129,0 0-258,15-51 387,-12 35-258,-3 16 0,7-14 387,-5-14-129,-2 28-129,10-13 129,-10 13-387,16-21 387,-9 12 258,3-4-258,1 13-645,-11 0 645,0 0 0,0 0 0,42 61 258,-42-61-516,15 64-258,-15-64-1419,7 78-3096,-7-78-774,0 0-645,0 0-387</inkml:trace>
  <inkml:trace contextRef="#ctx0" brushRef="#br0" timeOffset="180970.3508">13131 17907 8901,'-41'-5'5676,"20"5"-258,-3 10-387,7 1-4386,-1 2-258,18-13-774,-14 63 387,14-63-129,15 55 129,-15-55 0,40 75 258,-40-75 129,41 48-129,-41-48 387,0 0-258,29 71-129,-29-71-129,0 0-258,-36 33-645,36-33-3096,-51 42-1677,51-42 0,-41-31-774</inkml:trace>
  <inkml:trace contextRef="#ctx0" brushRef="#br0" timeOffset="181362.3733">13273 17529 7998,'42'-40'6063,"-25"53"-774,-2 31 258,-15 8-4128,11 15-1032,-7 15 258,-4-9-387,0 23 0,-2-13-258,-4-2 258,-1-22-258,-1 6 0,8-65 258,-11 75-258,11-75 0,0 0 129,0 0-129,0 0 0,0 0 129,0-65-129,11 28 0,5-6 0,3 3-645,3-8 774,6 39-387,-28 9 258,52-15 0,-52 15 129,41 40 258,-41-40-258,18 67 129,-8-9-2451,-10-58-2967,-1 53-387,1-53-774,0 0-129</inkml:trace>
  <inkml:trace contextRef="#ctx0" brushRef="#br0" timeOffset="181508.3816">13561 17687 9933,'-2'-20'0,"2"20"0,-9-16-129,9 16-5805</inkml:trace>
  <inkml:trace contextRef="#ctx0" brushRef="#br0" timeOffset="182099.4155">13778 17411 8256,'17'-63'5934,"-7"60"-258,-8 11-387,1 28-4128,-3 24-258,-3 13-387,-4 12-129,-3-1-516,-4-1 129,0-1-387,0 0 516,0-24-129,14-58-258,-16 94 0,16-94 129,0 54 258,0-54-258,0 0 129,20-17-258,-13-3-258,4-6 387,-1-15 258,0 10 0,1 3-387,-11 28 516,0 0 0,0 0-129,49 32 645,-49-32-645,0 0 0,54 67-129,-54-67 516,48 14-387,-48-14 129,57 0-129,-57 0-516,59-52 645,-34 26-129,-8-8 0,-8 7-387,-6 13-1161,-10-16-3999,-1 12-387,-9-12 516,2 23-1419</inkml:trace>
  <inkml:trace contextRef="#ctx0" brushRef="#br0" timeOffset="182630.4459">14234 17412 7224,'37'-57'5676,"-26"57"-516,-4 36 129,-7 14-3870,0 16-516,0 12-387,-5 6-774,-3-4 516,-2-7 0,1 14 0,9-87-258,-13 85 258,13-85-258,-8 71 0,8-71 387,0 0-258,-4 59-258,4-59 129,0 0 129,0-14 0,3-5-516,-3 19 387,12-34 258,-1 24-129,4-17-258,3 18 258,3-11-516,-1 11 645,5 1 387,-3-1-516,2 0 129,-6-6-129,0 2 387,-9 0-387,-6-4 387,-3 2-516,-7 1 0,-6-2 129,-7 12-258,2 4 0,-6 19-258,8-9 516,3 11-516,13-21 516,-8 57-129,8-57 0,0 0 129,33 67 0,-4-65 387,3 7-774,-32-9 0,66 1-516,-66-1-1806,59 0-2967,-31-12-387,-2-7-387,-8 4-387</inkml:trace>
  <inkml:trace contextRef="#ctx0" brushRef="#br0" timeOffset="182791.455">14783 17781 11223,'13'27'5934,"-4"-15"-1161,-9-12-4773,9 0-4773,-1-8-903,2-6-516</inkml:trace>
  <inkml:trace contextRef="#ctx0" brushRef="#br0" timeOffset="182939.4635">14810 18035 10965,'0'68'6063,"0"-68"-1032,0 0-2838,18-22-6966,-15 10-774,-3-3-129,-2 1-645</inkml:trace>
  <inkml:trace contextRef="#ctx0" brushRef="#br0" timeOffset="184378.5459">15362 18319 2709,'0'0'4902,"0"0"-258,0 0-1806,0 0-1161,0 0-387,-1-88-129,18 34-516,5 4 129,12-18-129,2 5-258,4-2 129,-2 12-258,0-1 0,-7 24-129,-5 15 258,-11 6 0,-5 9-129,-10 21 129,-4 7-774,4-28 774,-28 93-387,13-37-258,0-2-1161,9-6-3612,6-48-516,-8 74 0,8-74 129</inkml:trace>
  <inkml:trace contextRef="#ctx0" brushRef="#br0" timeOffset="184734.5662">15894 17694 3096,'21'-42'5289,"-21"42"258,-5 18-645,-6 20-2967,-13 0-258,7 11-1290,-3 29 387,5-12-258,2-6 0,8 2-516,7-8 0,-2-54-387,34 75 258,-34-75 774,62 16-645,-62-16 0,73-19 0,-73 19 129,68-67 0,-43 26 129,-9-5-129,-7 1 0,-9-5-387,-12 7 387,-11 6-258,-3 3 0,-4 17-387,-1 8-258,8 9-2064,0 6-2193,10 12 0,6 6-387,7-1-128</inkml:trace>
  <inkml:trace contextRef="#ctx0" brushRef="#br0" timeOffset="185094.5867">16427 17387 774,'24'-75'5160,"-18"55"-129,-6 20-129,-10-9-2322,0 27-1290,-9 11-516,4 28-129,-6 4-129,7 18 129,1 4-258,9-2-516,4-18 516,7-1 0,8-10 0,5-26 0,4-14-387,-2-13 0,-3-17 0,-1 1 645,-9 3-645,-8-5 0,-7-1-387,-11 8 258,-8 6 258,-1 6-387,-2 6-1290,1 1-3483,7-7 0,4 0-516,16 0 0</inkml:trace>
  <inkml:trace contextRef="#ctx0" brushRef="#br0" timeOffset="186159.6477">17130 17677 2322,'-2'-12'4515,"-22"9"387,7 3-774,-2 12-2709,-8 8-645,8 11-258,-1-2-258,6 12-258,5-4 258,7 5-387,6-5 258,-4-37-258,32 68 387,-32-68-258,55 59 258,-55-59 129,57 78 129,-57-78 129,43 76 258,-43-76-387,14 68 129,-14-68 0,-21 59-258,21-59-129,-55 6 0,55-6-516,-71 12 258,71-12 0,-63-6-387,63 6-129,-41-25-1032,41 25-3354,0 0-387,0 0-387,-16-65-129</inkml:trace>
  <inkml:trace contextRef="#ctx0" brushRef="#br0" timeOffset="186482.6662">17038 17476 1677,'-1'-53'5160,"1"53"129,0 0-516,-6 39-2193,-3 22-903,9 25-1161,-4 11 387,3 26-387,1 24 0,0-20-387,0-14-129,0-6-516,3-22-1677,-3-30-2322,0-55-903,1 53-387</inkml:trace>
  <inkml:trace contextRef="#ctx0" brushRef="#br0" timeOffset="186722.6799">17121 17383 6708,'20'11'5676,"-17"49"-387,1 23-129,-18 23-3612,14 15-645,-9 12-258,3 7-258,0-4-129,-1-12-645,8-5-3354,-1-40-1548,0-79-516,5 87-516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36:34.9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15567 3266 516,'-1'11'4257,"13"-6"258,10 1-2064,2-6-774,15 4-258,2-4-516,13 5-129,8-5-258,9 3-129,6-4-129,10 1-129,12-4 129,9 0 129,12-7-129,11 3 0,6-5 0,12 3 0,6-2 0,6 5 0,6-2 0,0 5 0,-1 0-129,1 4 0,-2-1 0,-6 1-129,-6 1 0,-6 3 0,-9-1 129,-7 1-258,-10-2 129,-10 1-129,-13-1 0,-14 1 0,-12 4-387,-19-7-258,-9 12-1032,-24-5-2838,-20-7-516,-3 11-129</inkml:trace>
  <inkml:trace contextRef="#ctx0" brushRef="#br0" timeOffset="411.0234">16175 3605 1161,'-47'-6'4773,"53"-5"129,21-6-387,22-8-3225,31 5-645,23-1-258,20-1-258,18-2 129,16 2 129,10-1 0,13 10-129,2-1 129,3 11 0,-1-1 129,5 6-129,-8 4-129,1 8-129,-11 2-129,-7 2 129,-13 2-129,-12 1-129,-12 4-387,-27-7-1677,-12 10-2709,-24-4-387,-29-11-387</inkml:trace>
  <inkml:trace contextRef="#ctx0" brushRef="#br0" timeOffset="28675.6401">4852 8657 3354,'-21'-109'5160,"8"89"129,-4 20-387,9 41-2838,-8 13-774,14 29-645,-2 18-129,6 24-258,9 16 129,6 16-129,3 7-258,4 9 258,-1 0 0,0 2 0,-6-4-129,0-6 129,-7-6-258,-6-11 129,-4-12 129,-1-15-258,-5-15 129,3-12-129,-1-16 129,1-15-258,3-12 0,0-23-387,10-3-903,-10-25-2709,7-3-903,-2-25-258,-1-21-387</inkml:trace>
  <inkml:trace contextRef="#ctx0" brushRef="#br0" timeOffset="29031.6604">5063 8603 2709,'4'-89'5289,"-3"63"-387,-1 26-129,-8-1-2967,8 33-774,0 30 0,3 45-129,-1 40-129,10 49-129,-2 37-129,7 31 0,-1 17 0,0 6-129,-1-9-258,0-17 129,-3-31-129,-4-31 129,-1-42-258,-3-32 0,0-28-387,-2-38-2193,5-15-2193,-3-23-645,-4-21-258,4-17-387</inkml:trace>
  <inkml:trace contextRef="#ctx0" brushRef="#br0" timeOffset="45374.5951">16551 6393 2451,'0'-11'5160,"0"11"0,-4 24-516,-2 3-2580,9 22-1032,-3-2-258,2 14 0,1-8-387,2-1 0,-1-12-129,3-7 0,0-18 0,3-14 0,0-11 0,2-18 0,1-14 0,1-9-129,-3-5 0,4-2 0,-1 3-129,-3 9 129,-3 7-129,1 17 129,-9 22 0,13 7 0,-8 25 129,0 11-258,1 6 129,2 4 0,2 2-258,0-11-387,4-1-258,-5-26-1935,8-3-2451,-3-14-258,4 0-387,-3-14 259</inkml:trace>
  <inkml:trace contextRef="#ctx0" brushRef="#br0" timeOffset="45551.6053">16950 6470 6450,'12'-9'5676,"-1"9"-516,-2-2-258,9 2-3612,2 0-774,2-6-516,5 2-774,-7-4-3741,8 1-774,-8 1 0,-2 3-516</inkml:trace>
  <inkml:trace contextRef="#ctx0" brushRef="#br0" timeOffset="45699.6137">17076 6610 3612,'6'25'5418,"11"-22"-387,8-5-258,9-5-3225,-3-10-1161,1 0-3999,2-4-1032,-4 1-258,-5 3-387</inkml:trace>
  <inkml:trace contextRef="#ctx0" brushRef="#br0" timeOffset="45998.6308">17375 6247 7353,'39'-56'5676,"-12"32"-516,4 9-129,-3 3-3999,7 12-258,-9 2-258,-3 18-258,-17 18 0,-6 11-129,-9 11 0,-7 7-129,-5-1 129,2 0-129,4-8 129,10-9-258,7-18 258,14-15-129,12-15 0,7-5 0,7-9-129,0-7-258,5 4-387,-9-7-3483,2 11-903,-10 1-387,-7 10-516</inkml:trace>
  <inkml:trace contextRef="#ctx0" brushRef="#br0" timeOffset="46255.6455">16767 7158 5160,'-117'66'6063,"90"-46"-387,27-20-258,19 12-2322,29-23-2064,34-10-387,16-16-258,14-4 0,9-5-387,-7-1-258,-1 12-774,-20-5-4257,-6 12-129,-19 2-387,-10 12-645</inkml:trace>
  <inkml:trace contextRef="#ctx0" brushRef="#br0" timeOffset="46475.6582">18062 6306 8385,'0'0'5676,"0"0"-774,0 0-774,10 0-8514,-10 0-516,9 23-516,-9-5-516</inkml:trace>
  <inkml:trace contextRef="#ctx0" brushRef="#br0" timeOffset="46603.6654">18083 6566 9159,'9'12'4386,"-9"-12"-4128,0 0-645,0 0-4773,0 0-774</inkml:trace>
  <inkml:trace contextRef="#ctx0" brushRef="#br0" timeOffset="47604.7227">18833 6372 5676,'4'-39'5547,"6"35"-258,0 4-516,6 24-3741,0 2-129,12 11-387,0 4-129,2 0-258,1 1-129,-1-11-645,6 2-3354,-12-11-903,-3-7-387,-7-7-258</inkml:trace>
  <inkml:trace contextRef="#ctx0" brushRef="#br0" timeOffset="47816.7348">18879 6779 6966,'-21'2'5547,"21"-13"-258,3-19-129,20 3-3741,0-18-516,13-1-258,2-8-258,6-2-258,-3 5-516,-4-5-1419,-3 17-3096,-10 3-387,-8 10-516,-9 3-258</inkml:trace>
  <inkml:trace contextRef="#ctx0" brushRef="#br0" timeOffset="48067.7492">19217 5913 8901,'38'-47'5418,"-20"31"-387,-2 19-645,-6-2-3741,1 16 0,-3 7-387,-6 10-129,-2 3-129,-2 6 0,-2 3 0,3-1 129,1-5-129,7-9 129,6-8-129,10-12 0,2-8-258,2-3-387,12-5-3999,-9-4-774,-3 6 129,-4 1-645</inkml:trace>
  <inkml:trace contextRef="#ctx0" brushRef="#br0" timeOffset="48263.7604">19552 6474 8901,'31'12'5676,"-8"-12"-387,-2-2-258,11-4-4386,-9-1-645,-1-7-1419,0 7-3612,-8 2 0,-3 5-774,-11 0-129</inkml:trace>
  <inkml:trace contextRef="#ctx0" brushRef="#br0" timeOffset="48434.7702">19712 6348 8385,'-17'5'5676,"11"21"-258,2 11-258,-6 1-3870,10 8-645,2-1-258,4-12-516,6-2-903,-6-16-4128,13-12 0,-4-8-516,5-10-258</inkml:trace>
  <inkml:trace contextRef="#ctx0" brushRef="#br0" timeOffset="48862.7946">19876 6442 8901,'7'10'5676,"2"4"-516,-9-14 129,20 3-4257,-7-3-258,8-6-129,1-3-258,3 1 0,-2 0-258,2-1 0,-1 2 0,-2-2-129,-3-3-129,-3 2 129,-5-9 0,2-3 0,-5-9-129,-1 1 0,-4 1 0,-2 5 129,-1 24-129,0 0 129,0 13 0,0 33 0,3 18 258,3 12-258,2 9 129,3 2 0,2-5-129,-1-9 129,0-11-129,-1-8 0,-6-17 129,-5-4-129,-5-14 0,-9-1 129,-10-9-129,-5-4-129,-2-5-129,-5-4-129,6-2-516,-6-22-2709,11 7-1806,5-15-258,13-3-387,3-11-258</inkml:trace>
  <inkml:trace contextRef="#ctx0" brushRef="#br0" timeOffset="49106.8087">20278 5925 6063,'54'-101'5805,"-32"68"-645,1 20-129,-5 13-3483,-2 18-516,-7 14-516,-2 12-129,-7 7-258,-2 1 129,0-3 0,2-6 0,1-14 0,10-7-129,5-10-129,4-12-645,15 0-4257,-5-6-387,0-5-387,-1 1-645</inkml:trace>
  <inkml:trace contextRef="#ctx0" brushRef="#br0" timeOffset="49347.8225">20869 6228 10062,'29'-34'5676,"-5"18"-516,5-3 0,2 5-5160,6 6-258,-5-4-1290,-2 15-3096,-11 5-516,-8 10-387,-10 2-387</inkml:trace>
  <inkml:trace contextRef="#ctx0" brushRef="#br0" timeOffset="49496.8309">20926 6411 10191,'24'5'5676,"3"-15"-516,9-4 258,1-7-4902,5 3-645,12 4-4644,-10 1-516,-4 8-387,-6 2-645</inkml:trace>
  <inkml:trace contextRef="#ctx0" brushRef="#br0" timeOffset="49910.8547">21557 6091 8514,'-20'-29'5805,"20"29"-387,3-21-258,18 14-4257,1 7-258,9 0-258,-1 8-129,1 8 0,-7 10-129,-9 6 129,-9 6-258,-6 6 129,-6 0 129,-5 2 0,-2-1-129,3-4 129,4-9 0,6-8-258,9-8 129,10-8-129,8-8-258,-2-5-258,10-3-516,-13-16-3096,8 6-1290,-10-7-258,-6 4-516</inkml:trace>
  <inkml:trace contextRef="#ctx0" brushRef="#br0" timeOffset="50084.8646">21622 6244 11481,'15'-5'5676,"10"-6"-516,13 10-1290,1-15-3354,7-1-903,6 4-4515,-14-2-387,-3 2-129,-13 2-1032</inkml:trace>
  <inkml:trace contextRef="#ctx0" brushRef="#br0" timeOffset="50366.8808">21978 5790 9804,'52'-49'5934,"-31"32"-516,-2 11-129,-8-1-4257,3 13-516,-10 18-258,-2 7 0,-5 10-129,-7 3 0,0 6-129,2-1 0,-1-1 0,2-2 0,7-14 0,11-9 0,11-8 0,4-10 129,7-2-258,1-8-1419,12 3-3612,-6-2-387,-5 3-516,-5 3-387</inkml:trace>
  <inkml:trace contextRef="#ctx0" brushRef="#br0" timeOffset="51730.9588">18867 7513 4644,'-9'-16'5289,"9"16"-129,2-19-387,18 19-3225,-1-10-387,13 10-387,0 0-258,3 11 0,-6 5 0,-2 8-258,-9 3-129,-8 5-129,-10 4 0,-9-1 0,-8-1 0,-2-2 129,1-1-258,2-4 258,5-1-258,7-7 258,4-4-129,11-2-129,6-1 258,2 1-129,2-2 129,-2-1-129,-3 1 129,-5 2-129,-7 2 258,-4-1-129,-10 1-129,-5-1 0,-7-2 129,-1-2-258,-1 0-129,0-10-516,14 1-3870,-4-2-258,6-10-516,3-5-387</inkml:trace>
  <inkml:trace contextRef="#ctx0" brushRef="#br0" timeOffset="52002.9743">19113 7262 6708,'48'-62'5289,"-31"48"-387,-1 13-387,-16 1-3225,13 22-516,-13 9-387,0 10 129,-6 2-129,1-1 0,3-3-258,2-6 258,10-8-258,8-5 0,4-6-387,4-14-1161,5 0-3354,-2 0-258,-3 7-516,-6-2-387</inkml:trace>
  <inkml:trace contextRef="#ctx0" brushRef="#br0" timeOffset="52207.9861">19483 7795 9417,'28'0'5676,"-16"-12"-645,7 6 0,-9-6-4386,13 1-645,6 10-1806,-7-6-2967,-3 6-387,-5 0-516,-5 1-258</inkml:trace>
  <inkml:trace contextRef="#ctx0" brushRef="#br0" timeOffset="52386.9962">19603 7685 7998,'-11'18'5547,"8"10"-129,-1-3-258,4 14-3741,-2-7-516,7 6-645,5-4-387,-5-9-3741,8-2-1161,-1-10-258,6-3-774</inkml:trace>
  <inkml:trace contextRef="#ctx0" brushRef="#br0" timeOffset="52755.0173">19907 7544 10836,'2'9'5676,"-2"16"-258,0-9-1161,0 23-3096,3-3-387,8-2-129,1-8-258,7-6-258,5-9 0,2-7-129,4-4-129,-2-7 0,-2-5-258,-5-6-129,-3 0 0,-9-5-129,-3 3-129,-6 1 0,-4 4 129,-4 6 0,8 9 387,-15 8 258,7 10 129,7 15 387,0 5 129,1 8-129,2-4 129,8 0-387,-2-6-258,0-11-1032,6-4-3870,-3-13-258,-1-3-387,0-5-387</inkml:trace>
  <inkml:trace contextRef="#ctx0" brushRef="#br0" timeOffset="53019.0325">20257 7318 7611,'17'-91'5676,"-3"63"-258,-3 7-387,15 18-3612,-10-1-387,5 8-258,-8 9-129,1 11-129,-7 4-258,-1 7 0,-3 1-129,-3 4 0,0-5 0,0 3-129,4-10 0,2-9-258,10-2-645,-4-15-3741,16-2-774,-3-5-387,10-5-645</inkml:trace>
  <inkml:trace contextRef="#ctx0" brushRef="#br0" timeOffset="53440.0565">21057 7549 9288,'56'-28'5289,"-16"11"-129,-1-4-645,1 4-4644,5 15-2064,-6-10-2580,-9 9-387,-14 3-387,-13 8-129</inkml:trace>
  <inkml:trace contextRef="#ctx0" brushRef="#br0" timeOffset="53580.0645">21210 7686 7482,'56'-5'5289,"-20"-10"-387,2-2-516,0-4-5418,-3 1-3096,2 2-645,-5 0-387,-4 2-258</inkml:trace>
  <inkml:trace contextRef="#ctx0" brushRef="#br0" timeOffset="53963.0865">21822 7272 8514,'58'-68'5418,"-32"38"-387,-3 5-258,-11 1-3870,0 13-516,-12 11-129,-7-2 0,-13 7-258,-9 14 0,-4 6 129,-4 9-129,4 5 129,2 2 0,9-5 0,14 4 0,8-8-129,11-2 129,14-7 0,5-4-129,5-2 0,1 1 129,-4 0-258,-4 1 258,-9 2 129,-7 1-129,-9 4 0,-5-2 0,-14-1 0,-4 0 0,-4-4-129,-3-6-258,7 2-774,-8-13-3741,13 1-129,2-7-774,9-8-258</inkml:trace>
  <inkml:trace contextRef="#ctx0" brushRef="#br0" timeOffset="54263.1035">22105 6888 8514,'45'-61'5805,"-29"45"-516,0 10-129,-3 6-4128,3 10-258,-5 9-258,-2 8-129,-8 5-129,-1 9-129,-1-1 0,-4 1 129,-1 0-129,4-6 0,0-6 0,3-3 0,8-13 0,7-9 0,5-4-129,5-4-129,9-2-387,-5-11-3225,15 10-1806,-7 0-129,-5 7-774</inkml:trace>
  <inkml:trace contextRef="#ctx0" brushRef="#br0" timeOffset="59363.3952">20921 8629 1935,'1'-53'5289,"-1"24"-129,0 1-516,-2-6-1548,4 17-1161,-4-9-645,2 26-258,0 0-129,0 21-387,-3 13-129,2 15 0,1 8-129,0 11-129,1 5 0,5 0 0,4-4-129,1-9 129,5-12-258,2-6 258,-1-13-129,3-12 0,0-12 0,-1-5-129,-2-7-129,-3-9-258,1 3-129,-8-11-516,9 11-3483,-12-4-516,0 6-387,-4 11-258</inkml:trace>
  <inkml:trace contextRef="#ctx0" brushRef="#br0" timeOffset="59672.413">20851 8833 3483,'-10'-4'5547,"1"-2"-387,9 6-129,0 0-2709,5-14-645,16 11-645,-4-6-129,9 2-645,3 5-903,-5-1-3870,7-2-516,-6-2-387,1 6-774</inkml:trace>
  <inkml:trace contextRef="#ctx0" brushRef="#br0" timeOffset="60635.468">21322 8823 5289,'-13'-6'5160,"6"-2"-129,7 8-516,0 0-3612,-6-12-3225,6 12-2064,0 0-516,6 0-387</inkml:trace>
  <inkml:trace contextRef="#ctx0" brushRef="#br0" timeOffset="61063.4925">21394 8664 2451,'25'-37'5547,"-8"18"-258,3 9-129,1-5-2064,6 15-1548,-8 0-516,2 7-387,-9 4-129,-2 10-258,-8 2-129,-2 3-129,-11 2 129,1 1-258,0-4 129,0-2 0,5-5 0,5-1 0,5-5 0,9-2-129,2-1 129,5 0 129,-1 2-129,2 1-129,0 3 258,-7 2-129,-4-1 129,-4 6 0,-4-2 0,-3 2 0,-4-3-129,-6-2 258,-4-3-129,-1 1-129,-2-5 0,1-3-258,2-3-258,-1-8-1419,15 4-2967,-8-15-516,8 15 0,0-22-516</inkml:trace>
  <inkml:trace contextRef="#ctx0" brushRef="#br0" timeOffset="61798.5345">21703 8369 3354,'0'-27'5289,"0"27"0,16-10-258,-2 7-3096,11 23-258,-2 3-516,9 22-129,-5 3-129,5 15-258,-8 2-129,-1 8-258,-5 0-129,-8-2-258,-4 2-516,-11-21-2322,0 6-2064,-5-8-645,-1-4-258,-5-12-129</inkml:trace>
  <inkml:trace contextRef="#ctx0" brushRef="#br0" timeOffset="62187.5569">20751 8617 3096,'-7'0'5160,"-2"25"129,3 26 0,-3 7-2580,9 26-1161,0 0-516,18 11-129,3-12-387,9-8-129,7-8-516,3-20-903,6-9-3870,-5-13-387,1-6-129,-2-15-774</inkml:trace>
  <inkml:trace contextRef="#ctx0" brushRef="#br0" timeOffset="62610.581">22004 8093 7611,'20'-32'5547,"-10"20"-516,0 10 129,-10 2-4386,21 10 0,-11 6-387,0 12 129,-5 6-258,-1 3-129,-4 5 0,0-2 0,-2-3-129,0-3 0,2-7 129,-1-7-129,11-11-129,3-5 129,5-4-129,4-4-516,12 1-3741,-7-9-645,1 10-516,-3 2-516</inkml:trace>
  <inkml:trace contextRef="#ctx0" brushRef="#br0" timeOffset="62881.5965">22331 8698 9933,'26'-13'5547,"-8"3"-387,6-1-129,1-2-4644,7 2-258,0 1-645,-5-7-1032,-2 14-3354,-9-4-258,1 5-516,-17 2-258</inkml:trace>
  <inkml:trace contextRef="#ctx0" brushRef="#br0" timeOffset="63039.6055">22496 8507 8256,'-18'22'5934,"8"9"-387,6 12-129,-3 0-3999,7 16-516,7-1-774,-3-11-3483,8 0-1677,-4-6-774,2-9-645</inkml:trace>
  <inkml:trace contextRef="#ctx0" brushRef="#br0" timeOffset="63614.6385">21719 9826 7224,'10'-74'5289,"-9"43"-129,3 11-258,-4 20-3999,0 0-258,10 24 129,-3 17-258,-5 8 0,1 14 129,0 3-258,4 6 129,2-9-129,3-7-129,0-13 0,10-8-129,2-13-129,3-13-129,3-9-129,-1-9-258,0-7-516,-11-14-1290,3 7-2838,-11 1-516,-5 3 0,-6 1-387</inkml:trace>
  <inkml:trace contextRef="#ctx0" brushRef="#br0" timeOffset="63787.6483">21751 10031 7740,'-10'-17'5676,"16"10"-258,1-4-516,19 5-3612,-5-6-645,8 2-258,-2 7-774,-4-11-3741,5 14-774,-8 0-645,0 7-387</inkml:trace>
  <inkml:trace contextRef="#ctx0" brushRef="#br0" timeOffset="63922.6561">22081 10072 8256,'7'-11'4644,"-1"-13"-4128,-2 12-645,-4 12-4644,7-14-516</inkml:trace>
  <inkml:trace contextRef="#ctx0" brushRef="#br0" timeOffset="64322.6789">22245 9728 9288,'17'-49'5418,"-17"49"-258,7 8-1419,-7 9-2709,0 22-258,-1 0-258,1 11 0,0-4-129,3-2-129,4-10 0,6-3 0,1-15-129,5-8 0,-2-8-129,1-11-129,0-6 129,-2-5-129,-3-3 129,-2-3 0,-4 4-129,-2 1 129,-2 11 0,-3 12 129,0 0 0,1 10 0,-1 12 0,1 7 0,4 3 0,2 3-129,0-3-129,1-5-129,5-1-516,-13-26-1677,19 24-2838,-10-17-516,0-5 0,-9-2-258</inkml:trace>
  <inkml:trace contextRef="#ctx0" brushRef="#br0" timeOffset="64546.6917">22578 9523 8901,'29'16'5934,"-7"31"-387,-4 13 129,9 17-4257,-5 3-387,5 13-129,-7-4-258,-3-7-258,-6-6-387,-4-16-258,-4-3-645,-11-23-2967,-1 0-1677,-12-13-129,-2-4-774,-8-11 129</inkml:trace>
  <inkml:trace contextRef="#ctx0" brushRef="#br0" timeOffset="64826.7077">21673 9687 5676,'-19'45'5547,"12"9"-129,-2 15-387,8 22-3096,1-9-645,14 10-387,6-9-258,8-11-516,7-4-645,-4-18-4386,11-13-129,-2-13-645,3-12-516</inkml:trace>
  <inkml:trace contextRef="#ctx0" brushRef="#br0" timeOffset="65146.726">22846 9189 7740,'31'-45'5805,"-23"34"-387,-8 11-258,0 7-4257,3 22-129,-3 11-258,0 10 129,-7 2 0,4 5-258,0-7 0,3-1-129,6-13-129,8-8 0,9-17 0,7-9-129,9-2-516,-7-12-1548,12 3-3354,-14 0 0,1 6-645,-12 3-258</inkml:trace>
  <inkml:trace contextRef="#ctx0" brushRef="#br0" timeOffset="65383.7396">23271 9765 10707,'41'-40'5934,"-18"23"-387,1 6-387,-2 3-4773,0 4-645,5 11-1806,-13-2-3225,-2 14-129,-12 2-387,0 7-387</inkml:trace>
  <inkml:trace contextRef="#ctx0" brushRef="#br0" timeOffset="65502.7465">23382 9946 10449,'21'4'5547,"2"-17"-387,1-2-645,0-6-8643,7 1-645,-1 3-903,-3 2-516</inkml:trace>
  <inkml:trace contextRef="#ctx0" brushRef="#br0" timeOffset="65914.7701">23824 9375 6063,'25'-51'6063,"-9"43"-516,-16 8-129,20 20-2709,-16 7-1806,3 13-387,-3 9 129,1 8-387,-5 1 258,2 0-258,5-5-129,-2-3 0,6-9-129,6-9 258,8-8-258,1-14 0,7-1-387,0-10 0,1-4-387,-8-18-1161,4 9-3354,-17-6-258,-6 7-387,-7-5-129</inkml:trace>
  <inkml:trace contextRef="#ctx0" brushRef="#br0" timeOffset="66111.7813">23915 9674 9159,'-13'-11'5676,"6"-8"-258,7 19-387,5-22-3999,10 10-387,2-2 129,3 2-387,3 6-516,-2-8-903,6 11-3999,-7 3-129,-1 0-516,-5 1-387</inkml:trace>
  <inkml:trace contextRef="#ctx0" brushRef="#br0" timeOffset="66258.7897">24201 9533 12126,'5'-12'5289,"8"-6"-258,-13 18-1806,18-14-7869,-5 9-129,-2 2-645,-11 3-645</inkml:trace>
  <inkml:trace contextRef="#ctx0" brushRef="#br0" timeOffset="66643.8117">24389 9363 7482,'40'-51'5418,"-25"25"-258,-2 4-129,-6-9-3483,3 20-1032,-4-2 0,-6 13-258,0 0 0,-5-6-129,-6 9-129,-6 11 129,-5 1-129,5 7 0,-4 6-129,10-2 258,2 3-129,6-1 129,10-2-129,4-1 0,9-1 0,0-3 0,1-4 0,-4-1 0,-17-16 387,0 0 0,51 54 0,-51-54 0,0 0 129,32 64 0,-32-64 0,3 41-387,-6-20-258,-7-6-258,-3 4-645,-5-14-2967,-2 10-1419,3-8-387,-1-5-387</inkml:trace>
  <inkml:trace contextRef="#ctx0" brushRef="#br0" timeOffset="66890.8259">24582 8990 9804,'91'38'5934,"-45"2"-258,-7 6-387,-25 21-3999,16-2-258,-10 8-387,-1-2-258,-12-1-258,-7 1-774,2-17-2838,-7 6-1806,5-60-129,-23 87-645,23-87-258</inkml:trace>
  <inkml:trace contextRef="#ctx0" brushRef="#br0" timeOffset="67198.8434">23771 9060 8127,'-38'97'5934,"31"-19"-387,-7 4-129,19 15-4257,1-3-387,18 3 0,6-10-387,9-7-129,11-13-774,0-17-4128,12-13-645,-7-10-387,-1-15-516</inkml:trace>
  <inkml:trace contextRef="#ctx0" brushRef="#br0" timeOffset="67634.8684">24713 8407 10320,'49'-62'5676,"-49"62"-645,52-42 129,-52 42-4386,0 0-387,33 58-129,-33-58-129,12 98 387,-12-39-387,-5 0 258,2 1-129,-2-7 0,5-53-129,-7 83 129,7-83-129,0 0 0,52 41-387,-52-41-1032,86-3-4128,-47-16-258,2-12-387,-41 31-516</inkml:trace>
  <inkml:trace contextRef="#ctx0" brushRef="#br1" timeOffset="74899.2838">19258 5726 1419,'-52'-29'4128,"14"27"387,-5 2-1806,-1 26-903,-4 6-387,11 23-387,4 4-516,14 11 516,12 2-516,17 6 129,17-6-258,19-7 0,10-14-129,12-13 129,7-18-258,6-17 0,0-10-258,-5-24 0,-6-13-129,-12-12 129,-8-13 0,-11-5-129,-19-1 258,-18 0-129,-15 5 258,-19 6-258,-16 14 129,-13 12 0,-7 21 0,-5 10-258,6 18-2838,6 8-1677,12 8-387,24 7-129</inkml:trace>
  <inkml:trace contextRef="#ctx0" brushRef="#br1" timeOffset="75530.32">20396 5477 2709,'-52'5'4644,"22"20"-129,5 16-2967,-3 9 129,12 19-645,3 2 0,13 9-387,1-5-258,14 0 0,8-10-258,9-9 129,4-16-258,3-15 258,3-17-129,-1-8-129,-2-13 0,-3-19 0,-6-15 0,-4-10-129,-8-10 258,-6-5-129,-10-6 0,-4 2 129,-14 0 0,-7 10 0,-8 18-129,-9 9 129,-1 18-258,-5 16-129,8 15-2451,6 14-1935,10 7-258,16 8-516</inkml:trace>
  <inkml:trace contextRef="#ctx0" brushRef="#br1" timeOffset="76079.3514">22117 5617 1935,'-38'-3'5031,"6"28"-258,-10 19-258,-6 3-2967,7 26-387,-3-2-258,19 7-129,15-9-258,20-2 258,25-18-387,21-16 0,23-19-129,15-15-129,11-11-258,1-19 258,-9-17-129,-10-14-129,-17-10 129,-17-7 0,-26-1-258,-27-2 258,-30 7-129,-28 11 0,-19 16-129,-20 19 0,-13 27-387,-13 12-3483,12 26-774,14 17-516,16 10 129</inkml:trace>
  <inkml:trace contextRef="#ctx0" brushRef="#br0" timeOffset="100506.7485">6508 12412 5289,'-100'-12'5418,"58"1"-387,4 2-258,7 9-1806,4-9-2193,15 9 0,12 0-516,8 1 0,19 6-129,14 2 0,18-1 0,13 0 0,16-4-129,13 0 129,17-4 0,11-4 129,13-4-129,11-2 129,12 0-129,8 2 129,7 2-129,7 6 0,3 0-129,9 9 0,-2 4-129,-3 3 129,-1 5-258,-3 0 129,-5 3 0,-6-3 0,-3 0 0,-7 0 0,-4-2 129,-3-2-258,-1 0 258,-1-5-387,8 3-4644,-7-6 0,-8-9-645,-4 0-258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39:39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4436 10053 1548,'27'-18'3225,"-3"8"-1290,4-1-903,4 1-387,7 2-387,4-1 0,5 1-258,2 3 129,4 2 0,1 0 258,3 3 129,4-1 129,5 1-129,1-2 387,8 2 0,-1-3 0,10 3-129,-1-6 129,7 4-258,-3-2 129,5 4-258,2-2 0,2 2-129,3 0-129,3 5 0,6 0-129,8 2-129,4-1 0,4 1 0,4-3-129,6-1 129,0 1-129,2-4 0,6 0 129,2-2-129,6 2 129,2-2-129,8-2 129,1 0 0,9-3 0,11 2-258,4 1 129,5-3 129,6 3-129,7-5 0,3 2 129,8-1-129,3 0 129,1-2-129,4-1 129,5-2 0,6-2 0,4 2 0,7-1 129,3 0-129,11 0 129,0-1 0,10 1 129,5-2 0,3 4 0,4 3-129,1-1 129,3 5-129,3 0 129,-3 5-129,4 0 0,0 3 0,1 6-129,2 3 129,0-2 0,0 5 129,-6-3-129,3 5 258,-6-5-129,3 1 0,-6-4 0,1 2 129,32-1-387,-34 0 129,-2 0-129,-3 2 0,-7 1-129,-14 3 0,-8 1-129,-13 3 258,-47 0 0,20 0-129,-15 0 129,-14-1-129,-17 0 0,-16-4-1032,-19 4-3354,-18 3-774,-30-17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0:45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21996 4229 645,'-94'96'258,"43"-33"258,-4 12 0,-1 10 129,-6 9 0,7 10 0,-2 12-129,2 10-129,1 14 129,0 15-129,2 10-129,1 13 129,1 15 0,-2 16-258,0 12 0,1 18 129,-4 10-258,-2 7 516,-4 12 129,0 7 258,0 2-129,4 6 387,-1-1-129,6 8 0,1-1-129,7 13-258,1 3 0,6 15-258,-1 3 0,2 12-387,1 51 387,5-42-129,0-1-129,9-2 0,7-11 129,8-9-129,7-15 0,17-9 129,9-61-129,14 34-129,13-11 387,15-10-387,5-15 0,8-10-258,9-18 258,10-18 0,5-27 0,9-25 0,8-25 0,1-21-258,11-27 258,7-21-258,2-16 0,3-19 129,4-7-129,-4-17-129,-1-15 258,-3-15-129,-1-18 258,-8-18-129,-4-26 129,-3-22 0,-8-25 129,-4-25 129,1-21-258,0-23 0,-8-18 0,-4-15 129,4-9 129,4-11-258,-6-7 129,4-8 129,-19-6-258,0-9 0,-6-11 258,1-14 0,-19-9-258,-5-15 0,-15-10 0,-6-16 0,-6-9 0,-10-9 129,-20-3-258,-7 0 0,-16 2 129,-12 12-258,-2 14 129,-13 22 0,-11 15 129,-12 28 129,-6 19-387,-16 27 0,2 22 129,-20 20 258,-6 15 0,-7 20 0,3 11 0,-6 20-129,3 17 258,-6 16 0,-3 13-129,0 17-258,-8 22-258,-10 20-903,-9 32-2709,-4 31-387,-16 39-258</inkml:trace>
  <inkml:trace contextRef="#ctx0" brushRef="#br0" timeOffset="15907.9098">6811 11633 3354,'-18'-18'4644,"18"18"-645,-9-14-1419,5 5-903,4 9-774,15-16-516,5 8-258,1 0-129,9 0 129,4 2-129,5 0 129,9-2 0,3 6 387,4-2-129,6 4 0,5 0 0,10 4 0,5 1 0,15 6 0,2-4-129,11 5-258,8-2 129,13 1-129,6 0 0,6-3-129,12-2 129,8-2-129,10-1 0,11 0 258,12-3-129,6 0 129,12 0 0,13-6 129,7-3 129,8 1-129,11-4 0,6 1 0,8-4-129,8-2 129,9-3-129,6 2 0,4-1 0,0 2 0,4 5 129,-1 3-129,-6 4 258,-1 5 0,-13 1 0,-7 9 0,-19 0 0,-10 4 0,-22-7-129,-15 5 0,-24-7-129,-20-4-645,-10-1-4515,-29-5-258,-24-25-516,-16-11-387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1:47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4126 9043 3096,'-26'-7'4515,"15"-5"0,3-7-1548,8 19-1161,-1-24-516,14 17-129,1-6-258,15 10-258,6-2 129,12 5-129,8 0-129,15 5-129,9 1-129,13 6 0,13-1 0,8 2-129,8-2-129,13 0 0,7-4 0,8-1 129,6-5-129,4 2 0,6-1 0,1 2 0,6 2 129,3 0-129,2 5 0,4 3 0,0 5 0,2 2 258,-1-3-258,2 2 0,-6-1-258,-5-2 258,-4-2 0,-11-1 0,-10-2-129,-13 0 129,-17-2-129,-13 1 129,-16 0-129,-16 4 0,-15 11-516,-25 1-3870,-7-1-774,-19-2 0,-16-9-516</inkml:trace>
  <inkml:trace contextRef="#ctx0" brushRef="#br0" timeOffset="748.0427">4180 10926 5547,'-65'0'4902,"45"0"258,20 0-774,0 0-3225,22-12-258,28 8-387,21-5-129,20 1-129,22-5 0,19-2 0,11-4 129,18-3-129,10-3 129,8 0 0,9-6-129,13 3 0,8-2 129,18 5-129,6-1 0,11 4 0,41 7-129,-27 8 0,-2 7 0,-5 4-129,-13 9 0,-15 8 0,-19 6-129,-20 5 0,-54 8-258,6-8-2064,-22 14-2709,-29-12-387,-40-17-387,-35-10-387</inkml:trace>
  <inkml:trace contextRef="#ctx0" brushRef="#br0" timeOffset="4687.2681">8794 12454 258,'-9'-37'3096,"7"20"-1419,-2-3 0,0 4-387,3 3-258,-2-1-129,3 14-129,-2-12-258,2 12 258,0 0-258,0 0 258,9 6-129,3 6 0,5-4 129,8 4 0,2-7 129,15 3-129,2-8 0,14 1-129,3-1 0,12-1-258,4-4 129,10 2-258,2 1 0,8 2 0,3 0-129,3 6 129,8 2-129,4 2 0,4 0-129,5 4 0,6-4 129,5-3-129,3 0 0,6-2 0,6-5 129,4 0-129,2-2 129,7-3-129,1-5 258,6 1-129,3-1 258,5-1-129,0 0 0,1 3 129,-3 2 129,-4 1-258,-7-1-129,-4 4 129,-9 0-129,-5 2-129,-11 0 129,-7 0-129,-8 0 0,-9 3 0,-3 4-129,-11-1 0,-9 9-258,-17-5-2709,-10 15-1806,-18-6-258,-29-10-774,-22-5 258</inkml:trace>
  <inkml:trace contextRef="#ctx0" brushRef="#br0" timeOffset="5831.3334">15961 10767 7611,'-4'-96'5547,"4"58"-258,8 12-387,-8 11-3999,19 23 0,3 16-258,9 15-129,5 11-129,4 11-258,5 8 258,-2 2-258,3-1 129,-2-7-258,-2-6 0,-3-13-258,-3-5-258,-11-20-1290,0-3-3354,-8-12-129,-3-4-258,-14 0-387</inkml:trace>
  <inkml:trace contextRef="#ctx0" brushRef="#br0" timeOffset="6071.3472">16186 11332 4902,'-25'14'5418,"25"-14"-129,-1-25-387,7-4-2709,11-23-774,14 1-258,4-20-516,12-1 0,5-9-387,3 3 0,2 5-129,-1 5 0,-5 8-258,-6 14-387,-2 27-3096,-16 2-1548,-5 17-258,-8 10-258</inkml:trace>
  <inkml:trace contextRef="#ctx0" brushRef="#br0" timeOffset="6287.3596">17058 10894 11997,'97'-18'5676,"-35"-1"-129,-4-11-903,8 6-3999,3-3-258,0 2-516,-3 15-1806,-11-3-3225,-7 7-387,-14 6-387,-11 2-387</inkml:trace>
  <inkml:trace contextRef="#ctx0" brushRef="#br0" timeOffset="6924.396">18747 9782 8127,'-32'-66'5676,"27"47"-387,10 14-387,6 5-3483,24 19-645,10 8-258,9 9-129,5 3-129,4 0-129,0 5-258,-4-4-258,-2 5-1161,-19-14-3483,-4-3 0,-15-6-516,-8-6-258</inkml:trace>
  <inkml:trace contextRef="#ctx0" brushRef="#br0" timeOffset="7151.4089">18696 10061 7611,'-22'-14'5418,"28"-12"0,19-18-516,21-8-2967,10-17-774,21-1-387,4-8-258,10 6-258,-3 4-258,-2 9-387,-7 29-1935,-20 6-2838,-14 17-258,-18 10-258,-15 22-645</inkml:trace>
  <inkml:trace contextRef="#ctx0" brushRef="#br0" timeOffset="7375.4218">18718 10374 10836,'40'10'5805,"13"-12"-516,11-20-258,19 4-4257,10-6-645,3 0-387,4 6-903,-17 0-4128,-7 11 129,-18 2-516,-15 8-516</inkml:trace>
  <inkml:trace contextRef="#ctx0" brushRef="#br0" timeOffset="7955.4549">19103 11065 9417,'-13'32'5289,"13"-32"0,-8 13-387,8-13-3999,-1-18-387,3-5-387,8-4 258,3-7-258,1 1 129,1-3-258,1 2 129,-2 5-129,-1 8 129,-2 14 0,-1 7 0,-3 20 129,2 6-129,0 9 258,5 3-258,2-1 129,3 0-129,4-11 129,4-12-258,4-13 129,0-8-129,0-12-129,-3-5 258,-2 0-258,-4 3 258,-7 11 0,-5 12 0,-5 19 129,-4 23-129,-1 22 129,1 11-129,0 18 0,-1 3 0,2-2 0,-2 0 0,0-9-129,-2-14 129,-6-19 0,-7-14 0,-5-18 0,-9-10 0,-3-12-129,-5-10 0,-4-12-129,-3-9 129,3-3-258,-3-3 129,8 0-129,5-5-129,11 9-258,6-9-645,20 10-3741,1-1-516,14 1-258,9-6-516</inkml:trace>
  <inkml:trace contextRef="#ctx0" brushRef="#br0" timeOffset="8129.465">19975 10349 11223,'14'-41'5676,"-14"27"-1161,-8 1-3483,8 13-6063,-11-10-258,11 10-1032</inkml:trace>
  <inkml:trace contextRef="#ctx0" brushRef="#br0" timeOffset="8879.5078">20520 10271 7740,'-30'0'5547,"15"-3"-258,5 2-258,1-18-4386,9 19 129,0-24-387,9 6-129,3-10 0,4-1-129,0-5 129,2-2 0,1 0-129,-2 1-129,-3 5 129,-2 6-129,1 9 0,-5 15 129,2 5-129,0 19 129,4 17-129,4 5 258,3 2 0,3 0 0,5-6-129,3-9 129,1-12-129,6-15-129,-3-12 129,-1-16-129,-5-7-129,-4-6 129,-3-3 0,-4 0 0,-8 3 0,2 10 129,-6 14-129,2 21 0,-2 26 0,2 23 129,1 29-129,-2 21 0,2 16 258,-3 11-387,-1 5 129,-7-3 0,-3-10 0,-6-14-129,-5-15 129,-8-21 0,-5-18-129,-6-19 258,-7-18 0,-2-18-129,-3-11 129,-2-20-129,3-14 0,3-6 0,5-4 0,4-1-258,10 11-645,2-6-3096,15 20-1290,2 9-387,4 17-645</inkml:trace>
  <inkml:trace contextRef="#ctx0" brushRef="#br0" timeOffset="9624.5504">21819 10236 9030,'38'20'5805,"11"-8"-387,8-8-129,15-4-5547,17 1-4386,0-1-258,-3-1-774,-17-3-258</inkml:trace>
  <inkml:trace contextRef="#ctx0" brushRef="#br0" timeOffset="9795.5602">22065 10507 8901,'-22'58'5676,"40"-38"-258,20-18-258,24-4-3999,14-6-903,12-9-645,12 8-2451,-6-18-1935,-2 3-645,-7-4-258,-3 3-258</inkml:trace>
  <inkml:trace contextRef="#ctx0" brushRef="#br0" timeOffset="10079.5764">23160 10253 10707,'1'58'5934,"-3"-8"-258,2 19-129,-3-5-3999,13 7-774,19-10-387,13-8 0,15-19-129,13-12-129,8-22-129,1-18 129,-5-22 0,-10-15 129,-22-13-258,-21-5-129,-21-3 129,-27 4 0,-18 14-387,-25 1-2580,1 25-2709,-3 14-774,1 6 0</inkml:trace>
  <inkml:trace contextRef="#ctx0" brushRef="#br0" timeOffset="18111.0358">13418 15765 4386,'-130'40'5160,"90"-25"-387,23-6 0,19 2-3612,17-11-258,29 5 0,15-7-129,23-1-129,13-8 0,25 5 129,14-7-258,16 7-258,12-3 0,9 9-129,9-1 0,6 2 0,6 4 0,-5 1-129,-1 0 0,-5 0 129,-8-6-129,-14-5 129,-14-6-258,-15-4 258,-19 1-129,-18-1 0,-22 6 0,-21 1-129,-18 8-258,-22 0-2064,-11 11-2580,-12 1-516,-17-1-645,-15 0 0</inkml:trace>
  <inkml:trace contextRef="#ctx0" brushRef="#br0" timeOffset="27947.5985">9370 8124 516,'-41'72'4257,"13"-10"129,3 29-2838,4 30-258,1 21-258,9 27-516,5 16 129,2 23-258,4 12 258,4 11-387,2 1-129,-2-3 129,-1-14-129,-3-11 129,0-25 0,-5-17-129,-5-27-129,-2-22 129,-4-27 129,4-26-129,-4-24 258,6-20-129,-2-23 0,7-25 129,1-27-129,4-21 0,3-25-129,7-15 0,7-18-258,4-24 0,8-21 0,3-21 129,7-8-129,2-18-129,1-3-258,-2-4 387,-1 0 129,-8 15-129,-1 19 0,-7 26 0,-6 26 258,-2 36-129,-9 34 258,3 38-258,-9 43 0,3 27 129,0 44-258,-1 31 258,2 30-129,2 25 0,2 28 129,1 9-129,2 11 129,-2 2 129,-2 1-129,0-4 0,-4-11-258,-3-15-1290,0-13-2709,0-7-516,-3-17-387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23:48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 15069 3999,'-17'-58'4515,"10"35"129,7 11-387,0 12-2322,4 0-516,3 17-516,6 22 0,1 11-516,3 12 129,4 5-387,0 4 0,3-2-516,-3-12-903,7 5-2838,-5-14-387,0-8 0,-6-15-516</inkml:trace>
  <inkml:trace contextRef="#ctx0" brushRef="#br0" timeOffset="323.0184">2362 15570 4644,'-23'-20'4902,"15"9"-258,8 11-129,-9-2-2193,12 15-516,-1-1-774,12 13-129,1 0-387,6 8 0,4-4-258,5 0 0,0-3-129,2-6-129,0-4 258,-5-6-258,-1-10 0,-4-2 129,-7-15-129,-3-8 129,-6-8-129,-1-4 129,-3-11-129,1-6 0,0 4-387,-3-8-3354,3 15-774,-3 1-774,-1 12-387</inkml:trace>
  <inkml:trace contextRef="#ctx0" brushRef="#br0" timeOffset="8430.4822">15303 4998 4644,'52'-20'5418,"-13"10"-258,1-7-387,17 13-2838,1-10-774,11 8-387,-4-1-387,4 1 0,-4 5-258,-3 1-129,-5 3-645,-14-3-2580,-2 4-1548,-13-4-258,-7 2-516,-12-2 1</inkml:trace>
  <inkml:trace contextRef="#ctx0" brushRef="#br0" timeOffset="8890.5084">15354 4769 4644,'15'-37'5418,"-8"26"-258,-5-5-387,9 11-2580,-11 5-1032,0 0-387,-10-1-129,0 9-516,-7 10 129,-4 6-387,-7 8 129,-8 2-129,-1 6 129,0 1-258,1-3 258,7 1 0,13-2-258,10-1 258,10-7 0,15 0 0,14-7 258,10-4 0,9-1-129,4-1 0,-1 3-387,-10-5-4128,2 9-387,-11 3-645,-10 1-645</inkml:trace>
  <inkml:trace contextRef="#ctx0" brushRef="#br0" timeOffset="12998.7435">9528 4456 1161,'-18'-24'3870,"8"20"129,10 4-1032,-20 1-645,17 19-516,-10-3-516,8 15-258,-5 8-387,4 15-129,-2 7-129,2 15-129,2 8-129,1 9-258,3 2 129,2-3-129,11-6 0,6-12 129,8-10 0,4-20-129,3-18 129,4-19 0,0-16 129,0-23 0,-6-20 258,1-14 0,-11-20 258,-4-11-129,-9-18 129,-5-2 0,-8-8-258,-13 11 129,-7 11-387,-8 21 258,-5 19-258,0 31-129,2 31-1419,-3 17-2967,10 24-387,4 19-516,3 15-516</inkml:trace>
  <inkml:trace contextRef="#ctx0" brushRef="#br0" timeOffset="20819.1908">12000 5553 645,'-2'-15'3999,"2"15"0,-5-15-1548,5 15-387,0 0-645,0 0-258,0 0-258,5 1-258,-5-1-129,16 4 129,-2-4-129,4 0 129,6 0-258,6 0 129,6-4-129,6-1 0,8-1 0,6 0 0,10 0-129,8 1-129,4-2 129,5 0-129,7-2 0,6 3 129,3-3 0,-1 1-129,0 1 0,1 2 0,-1 1 0,1 4 0,-2-1-129,-4 1 129,-1 3-258,-5 2 129,-6-1 0,-2 0-129,-4 0 129,-3-3 0,-5-1 0,-1 0-129,-3 0 129,0 0 0,-6 0 0,-4-1 0,-6-3 129,-10 0-129,-8 0 0,-9 4-129,-9 0-129,-11 0-2709,0 0-1677,-11 4-516,-5 4-516</inkml:trace>
  <inkml:trace contextRef="#ctx0" brushRef="#br0" timeOffset="32594.8643">2743 18092 1806,'0'-47'3999,"4"20"516,-1 6-1290,9-31-645,-7 11-903,12-31-645,-6 26-387,11-7 0,-2 6-258,6-13-258,0 3 0,3 10-129,-2 14 0,-2 9 0,-3 8 129,-4 9-129,-6 7 0,-6 16 129,-6 9-129,-7 21 129,-7 15 0,-3 12 129,-5-1-129,-3 5 129,-3 9 0,4-14-258,2-2 258,2-17-387,20-53 258,-21 70-258,21-70 258,0 0-258,0 0 129,0 0-129,46 6 258,-46-6-129,48-37 0,-48 37 0,48-44 129,-48 44 0,0 0 0,42 0 129,-42 0-258,0 0 258,0 0-129,-28 56 0,28-56 0,-34 60-129,34-60 0,-26 53 0,26-53 0,0 0 0,0 0-129,9 65 129,-9-65 0,37 15 0,-37-15 0,40 0 0,-40 0 0,40-2 0,-40 2 0,0 0-129,0 0 129,0 0 0,0 0-129,5 63-258,-5-63-258,-27 92-1548,27-92-2451,-27 53-387,27-53-258,0 0 259</inkml:trace>
  <inkml:trace contextRef="#ctx0" brushRef="#br0" timeOffset="33590.9212">3898 17285 4257,'0'0'4902,"0"0"-516,2 17-774,-2 3-1806,3 25-516,-3 3-516,5 16 258,-4 6-645,3 7 258,-3-11 0,0 0-645,2 15 258,-3-18-129,0-63 129,0 101-645,0-101 516,-3 63-516,3-63-516,-5 71-645,5-71-2967,0 0-516,0 0-387,0 0 0</inkml:trace>
  <inkml:trace contextRef="#ctx0" brushRef="#br0" timeOffset="34274.9603">3891 17306 3999,'0'-28'4386,"-1"16"0,1 12-1548,-9-3-1032,-2 1-387,6 13-516,-7 0-387,5 10 129,-3 4-258,1 0 0,0-2 0,4 0-129,-1 0-129,3-1 0,1-9-129,2-13 0,-1 15 129,1-15-258,0 0 258,0 0-258,0-24 258,1 3-129,1-3 0,0-3 0,0-5 129,4 1 0,0-6 0,3 4 0,0 7 0,4 3 129,-1 6 0,1 8 0,0 9-129,1 8 258,-2 9-258,1 11 129,-1 3-129,1 8 129,0 5-258,1-1 258,0-2-258,2 5 129,-1 10-129,1-1 129,-1-4 0,-1-10 0,0-2-129,-2 9 129,-2-16-258,-4-15 0,7-2-2322,-13-15-2451,11 0 129,-11 0-903,6-13 129</inkml:trace>
  <inkml:trace contextRef="#ctx0" brushRef="#br0" timeOffset="35199.0132">3952 18440 4644,'0'0'5160,"0"0"-258,0 0-258,0 0-2322,0 0-903,0 0-903,0 0-516,0 0 129,0 0 0,-44 21 0,44-21 0,0 0 0,0 0-258,0 0 129,0 0 258,0 0-387,-37 54 0,37-54 0,0 0 129,0 0 0,19 52-129,-19-52 258,0 0-129,38 30 129,-38-30 129,0 0-258,38 33 0,-38-33 258,0 0-129,0 0 0,0 0-258,35 58 129,-35-58-129,0 0 129,2 49 129,-2-49-129,0 0 129,-9 53-258,9-53 129,0 0 258,-26 64-129,26-64-129,0 0 129,-38 31-129,38-31 0,0 0 129,-49 0-129,49 0 129,0 0-129,-52-18 0,52 18 129,0 0 0,-45-42 0,45 42-129,0 0-129,0 0 129,-28-58-258,28 58-3354,0 0-1419,0 0-645,9-108-387</inkml:trace>
  <inkml:trace contextRef="#ctx0" brushRef="#br0" timeOffset="59322.393">11676 6392 774,'-42'0'4515,"22"3"0,-2-3-1806,12 8-129,-8-8-645,15 10-387,3-10-516,7 12-258,8-9-129,16 2-129,10-5 0,11 0-129,7 0 0,12-5-129,1-7-129,9 0 129,3-4-258,2 2 129,1 0-129,-6 1 129,-5 1-258,-7 3 258,-7 5-129,-14 4 0,-10 0 0,-12 6-129,-12 2 258,-14-8-387,8 23 129,-12-17-2838,-3 8-1806,-6-5-645,1-1-387</inkml:trace>
  <inkml:trace contextRef="#ctx0" brushRef="#br0" timeOffset="59966.4298">13353 6447 2193,'-5'-14'5289,"10"9"-387,6-6 129,20 11-3096,5-6-645,20 6 0,8-2-516,13 4-258,11 0-129,12 2-129,10 0 0,2 0-258,0-4 129,-4 3-129,-4-3 0,-9 0-129,-7 2-129,-15 0-258,-9 11-516,-26-6-3612,-10 7-516,-14 2-129,-13 2-774</inkml:trace>
  <inkml:trace contextRef="#ctx0" brushRef="#br0" timeOffset="72299.1353">3534 7179 258,'0'0'4644,"0"0"387,0 0-516,0 0-1548,11 0-903,-11 0-387,0 0-645,12-5-387,-4 5-129,-8 0-129,16 0-129,-16 0 0,14 5-129,-5-2-129,0 2 258,-1-2-258,3-1 0,3 1 0,3-3 129,1 0-129,2 0 129,0 0 0,2 0-129,0 0 129,-1 0-129,-1-3 129,0 1-129,0 2 0,-3 0 0,3 0 0,-1 0 0,1 0 0,1 0 0,-3 0 129,4 0-129,-1 0 0,4 0 0,-2 0 129,2 0 0,-2-2-258,2 0 258,0-2-258,0 4 258,-1-3-258,3 2 129,-4 1 0,1 0 129,1 0 0,-3 0-129,1 0 0,0 0 0,0 0 258,-1 0-258,3 0-129,1 0 0,2 0 258,0 0-129,1 0 0,2 0 129,-1-3-258,3 3 129,-1-2 129,0-1 0,2-1-387,2-1 387,-3 2 0,2 0-129,-2 0 0,-1 0 129,-2 0-129,-4 1 129,-2-1-129,-3 3 0,-4-2 0,-2 2 129,-3-1-129,-5 1 0,-7 0 0,10 0 0,-10 0 129,0 0-129,0 0 0,0 0 0,0 0 0,0 0-129,0 0-387,0 0-1935,0 0-2193,0 0-774,0 0 0,-11 8-774</inkml:trace>
  <inkml:trace contextRef="#ctx0" brushRef="#br0" timeOffset="75666.3279">6249 7129 1806,'0'0'4257,"0"0"516,0 0-516,0 0-2322,0 0-516,0 0-258,0 0-258,11 0-129,-1 0 0,4 0-258,-1 0-129,7 0 0,-1 0-258,8 0 129,3-3-129,1-3-129,2 1 129,6-4-129,0 0 129,-1 0-258,-2 0 129,-2 5-129,-6-3 258,-2 2-258,-5 5 129,-4 0 0,-3 5 129,-4 1-129,-1-5 129,-9-1-129,16 6 0,-16-6 129,12 5-258,-12-5 129,12 0-258,-12 0-129,12 2-645,-12-2-3612,0 0-129,8-6-645,-8 6 0</inkml:trace>
  <inkml:trace contextRef="#ctx0" brushRef="#br0" timeOffset="80914.6281">7266 7171 645,'12'3'4644,"-12"-3"129,14 1-129,-1 5-2193,-13-6-516,17 2-903,-17-2-129,13 3-258,-13-3 0,14 2-129,-14-2-129,14 2 0,-14-2 0,15 0-129,-15 0-129,15 0 258,-15 0-258,12 0 0,-12 0-129,0 0 129,9-4-129,-9 4 0,0 0 129,-6-3-258,6 3 129,-16-2 0,5 2 0,-1 0-129,-1 0 129,0 0 0,2 0 0,-3 0 0,3 0 0,2 1-129,9-1 129,-11 3 129,11-3-129,0 0 0,5 1 0,5-1 129,4 0-129,2 0 129,4-3 129,5 1-129,2-4-129,4 5 129,2-5-129,3 4 129,4-3-258,3 3 258,3-2-258,1 2 129,3-1 129,0-1-129,4-1 0,2 2 129,-1-1-129,-3 4 0,3 0 129,-3 0-129,3 0 0,-4 3 0,-5 2 0,-6 2 0,-3-1 258,-4 0-387,-5-4 258,-5 1-129,-8-1 129,-3 1-129,-3-1 129,-9-2 0,11 0-129,-11 0 0,0 0 0,9-3 0,-9 3 0,0 0 0,9-4-129,-9 4 0,0 0-645,0 0-3483,0 9-774,-10-3-516,-2 3-516</inkml:trace>
  <inkml:trace contextRef="#ctx0" brushRef="#br0" timeOffset="82170.6999">9048 7062 4902,'-11'0'5160,"11"0"129,0 0-774,17 17-2838,-7-17-645,16 6-258,-4-6-258,16 1-129,0-1 129,11 0-387,-2-5 129,6 4-258,-7-5 258,2 0-258,-5 1 0,-4 4-129,-7 1 129,-7 0-129,-4 2-258,-10-2-903,7 5-3354,-18-5-645,1 22-258,-1-22-516</inkml:trace>
  <inkml:trace contextRef="#ctx0" brushRef="#br0" timeOffset="86750.9618">3645 8040 3354,'-13'-5'5289,"6"-1"-129,7 6-387,-10-11-2064,10 11-1032,0 0-774,0 0 0,0 0-516,0 0 0,5 2-129,-5-2 0,14 8 0,-2-1-129,2-2 0,2-2 0,4-1 0,4 0 0,2-2 0,5 2 0,-3-2 0,3 0-129,0 0 129,-2 0 0,-3-2-129,-1 2 0,-4 0 0,0 0 0,-2 0 129,-2 0-129,-1-3 129,-1 2-129,-2-2 129,0 0-129,0-2 129,-1 2 0,-2-1-129,-1 2 129,-9 2 0,15-3-129,-15 3 129,10-2-129,-10 2 0,0 0 129,11 0-129,-11 0 0,0 0 0,0 0 0,0 0 129,0 0-129,7-4 0,-7 4 0,0 0 0,0 0 129,0 0-129,0 0 0,0 0-129,0 0 258,0 0-129,0 0-129,8-3 129,-8 3-129,0 0-129,0 0-387,10 4-2838,-10-4-1548,0 0-516,-4 13-258,-3-1-774</inkml:trace>
  <inkml:trace contextRef="#ctx0" brushRef="#br0" timeOffset="87582.0094">4458 8020 7740,'-11'-5'5289,"11"5"-387,-9 0-903,0-4-2451,9 4-387,0 0-516,12 4-129,-2-1 0,9-1-129,1 0 0,5-1 0,3-1-129,6 0 0,-1-3 0,3 1-129,-2-1 0,-1 3 0,-2-1-129,-2 1 0,-3 0 0,-3 0 129,-4 1-258,-4 4 129,-3-2 0,-2-1 129,-10-2-129,13 4 0,-13-4 0,0 0-129,0 0-129,0 0-387,13 13-3483,-13-13-903,0 0-645,-1 16-387</inkml:trace>
  <inkml:trace contextRef="#ctx0" brushRef="#br0" timeOffset="89578.1236">6272 8066 3870,'-12'0'5031,"12"0"-129,0 0-129,-10-5-2451,10 5-903,8 0-516,5 0-129,0 0-129,7 3-258,1-3 129,7 0-258,2-4 129,2 0-129,2-3 0,2 0 0,-4-3 0,2 3-129,-5 0 129,-2 3-129,-5-2 0,-3 5-129,-5 1 129,-4 0-129,-10 0 0,11 0 0,-11 0 0,0 0 0,0 0 0,0 0 129,0 0-129,8 8 0,-8-8 129,0 0 0,0 0-129,0 0 0,0 0 129,0 0-129,0 0 129,0 0-129,0 0 0,0 0 0,0 0-129,0 0 129,0 0 0,0 0 0,0 0-129,0 0 0,0 0-129,0 0-258,0 0-1419,0 0-3096,0 0-258,0 0-645,0 0-258</inkml:trace>
  <inkml:trace contextRef="#ctx0" brushRef="#br0" timeOffset="92142.2703">7241 8047 5031,'-13'-4'5160,"13"4"-129,-10 0-1161,3-6-1806,7 6-645,0 0-516,3 6-258,-3-6 0,18 4-258,-4-4 0,7 0 0,1 0 0,6-3-129,4-6 129,6 1-129,0-4 0,7 3 0,1-3 0,5 1 0,3 0-258,2 1 129,-3 2-129,1 1 129,-4-2-258,-4 4 129,-7 3-129,-7-1 258,-6 3 0,-4 0-129,-3 0 0,-5 0 0,-2 3 0,-1-1 0,0-2 0,-2 0 0,-9 0-129,10 0 129,-10 0 0,0 0 0,0 0 0,9 0 0,-9 0 0,0 0 0,0 0 0,13 0 0,-13 0 0,10-1 0,-10 1 0,11-4 0,-11 4 0,7-4 0,-7 4 129,0 0-129,0 0-129,10-5 258,-10 5-258,0 0 129,0 0 0,8-3 0,-8 3 0,0 0 0,0 0 0,8-2 0,-8 2 0,0 0 129,0 0-129,0 0 0,0 0 0,0 0 0,0 0 0,0 0 0,0 0 0,0 0-129,0 0 258,0 0-129,3-11 0,-3 11-129,0 0-258,0 0-1419,0 0-3354,0 0-129,-10 10-516,-2 1-645</inkml:trace>
  <inkml:trace contextRef="#ctx0" brushRef="#br0" timeOffset="93582.3525">8790 8018 4128,'-11'0'5289,"11"0"-129,-10-5-387,10 5-2580,0 0-774,0 0-516,15-7-129,3 7-387,8 0 0,2 0-129,11 0-129,1-3 129,4-1-258,1-1 129,-2 0 0,2 2-129,-5-1 129,-2 0-129,-4 4 129,-5 0-129,-3 0 129,-4 1-129,-5 1 129,-4 0-129,1 1 0,-7-3 0,-7 0 0,11 3 0,-11-3 0,0 0 0,10 0 0,-10 0-129,0 0-387,0 0-3096,0 0-1548,0 14-387,-6-7-516</inkml:trace>
  <inkml:trace contextRef="#ctx0" brushRef="#br0" timeOffset="98766.6491">3544 16918 3999,'-10'11'4386,"10"-11"-387,-2-14-1161,8 14-903,-3-20-258,10 13-387,-7-16-258,11 6 0,4-11-516,6 2 129,4-11-258,9-1-129,1-4-129,5-1 129,3-1 0,0-3-129,-5-2 0,-1 8 0,-8 7-129,-5 6 129,-7 4 0,-2 6-258,-9 8 0,-12 10-129,12 7-645,-12-7-2064,0 12-1677,0-12-387,0 20-387,0-20 129</inkml:trace>
  <inkml:trace contextRef="#ctx0" brushRef="#br0" timeOffset="99214.6748">3587 16237 3999,'-10'-31'4902,"3"18"-516,7 13-903,0 0-1290,-1 5-516,1 8-645,13 16 0,4-3-387,9 17-258,2 4 0,7 5-258,2-3 258,1-3-258,0 3 0,1-8 0,-5 0 129,-3-10-258,-4-6 258,-5-4-258,-5 1 0,0-5 0,-4-6 0,-6 0-387,9 8-3612,-16-19-645,9 15-774,-9-15-387</inkml:trace>
  <inkml:trace contextRef="#ctx0" brushRef="#br0" timeOffset="101314.7948">3839 18450 1032,'-21'58'4644,"21"-58"-129,4 66-129,-4-66-2709,0 0-516,37 52 0,-37-52-129,39 57-387,-39-57-129,45 64-129,-45-64-129,41 62 0,-41-62-387,35 64-645,-35-64-2838,31 50-774,-31-50-387,0 0 0</inkml:trace>
  <inkml:trace contextRef="#ctx0" brushRef="#br0" timeOffset="101587.8104">3904 18973 1806,'0'0'5031,"0"0"0,0 0-903,0 0-1032,0 0-1032,30-84-387,-15 28-516,11 3-258,-2-7-516,7 6-774,2-8-4257,-5 6-387,-4-7-258,-4-6-1032</inkml:trace>
  <inkml:trace contextRef="#ctx0" brushRef="#br0" timeOffset="102321.8524">4782 17261 3999,'2'-14'4902,"0"-6"-258,-2 20-1161,-5-8-1290,5 8-645,-4 11-645,4 7 0,0 2-387,0 6-258,-1 9 0,1 6-129,0 0 129,0 12 0,-1 10-258,-1 2 129,0-5 129,0 8-1032,-2-14 903,1-12-645,1 16 645,2-26-129,0-14 129,0-3-387,0-4 0,0-11 0,0 0-3096,0 0-903,5 27-903,-5-27-129</inkml:trace>
  <inkml:trace contextRef="#ctx0" brushRef="#br0" timeOffset="102997.8911">4756 17217 516,'-3'-14'4128,"-1"0"387,4 3-903,0 11-1032,-7-24-645,7 24-387,-7-12-516,7 12-129,-12 0-258,4 12-129,-3 4-129,1 9-129,-3-2-258,0 5 258,1 4-258,0 3 0,2-3 0,2-3 129,2-4-258,1-8 129,4-4 0,1-1 129,0-12-129,0 0 0,6-14 0,-1-1 0,4-3 0,-1-4 0,1-3 129,2-6-258,2 5 258,1-3-258,2-2 387,1 2-258,-2 9 129,3 3 0,-3 2 129,1 14-129,-1 1 258,-1 14 0,1 10-258,1 10 129,-2-1-129,0 7 129,3 3-258,-2 2 258,-2-6-258,0-10 258,-2 3-129,-1-10-129,-3-1 0,0-4 129,-7-17 0,6 11-129,-6-11 0,0 0-516,9 2-3096,-9-2-1290,0-10-129,0-2-903</inkml:trace>
  <inkml:trace contextRef="#ctx0" brushRef="#br0" timeOffset="104289.9651">5132 18352 3870,'-24'-55'5031,"24"55"-129,0 0-1548,-40 38-903,40-38-774,-22 55-387,22-55-516,-6 59-129,6-59 129,14 74-387,-14-74 0,0 0-129,57-1-258,-57 1 258,45-32 0,-45 32-129,40-43-129,-40 43 129,27-60 0,-27 60 0,16-57 0,-16 57 0,0-68-387,0 68 387,-15-68-258,15 68 129,0 0 258,-44-57-258,44 57 129,0 0-258,-47-1 387,47 1-516,0 0 0,-29 68 129,29-68-1032,0 0-3870,0 61 0,0-61-258,0 0-903</inkml:trace>
  <inkml:trace contextRef="#ctx0" brushRef="#br0" timeOffset="105067.0095">5440 18228 5547,'23'49'5418,"-23"-49"-387,0 0-387,0 0-2580,2 54-1161,-2-54-258,0 53-258,0-53-129,0 66-129,0-66-129,0 49 0,0-49 0,0 0-129,-2 61 258,2-61-258,0 0 258,0 0-258,0 53 0,0-53 129,0 0 0,0 0 129,0 0-258,0 0 258,0 0-129,15-51 129,-15 51 0,3-79-129,-3 79 129,3-63-129,-3 63 129,2-71-129,-2 71 0,4-77 0,-4 77 258,0 0-129,0 0 0,0 0-129,0 0 258,0 0-129,0 0 129,0 0-129,32 77-387,-32-77 387,17 64 0,-17-64 129,18 50-258,-18-50 0,0 0-129,30 65 258,-30-65 129,0 0-258,0 0-258,0 0 387,48-8-129,-48 8 129,0 0 129,25-59-258,-25 59 258,0 0-258,20-60 258,-20 60-129,9-74-129,-9 74 0,0-53 0,0 53 129,-3-55-258,3 55-129,0 0-258,0 0-3096,0 0-1677,0 0-129,0 0-645,0 0 0</inkml:trace>
  <inkml:trace contextRef="#ctx0" brushRef="#br0" timeOffset="105598.0399">5822 18231 4644,'38'20'5289,"-38"-20"-516,0 0 258,0 0-3225,0 0-774,0 0-129,2 52 0,-2-52-387,0 0-258,0 0 0,4 75-129,-4-75 0,0 0 129,2 67-258,-2-67-129,2 63 129,-2-63 0,3 54 0,-3-54 0,0 0 0,0 0 129,0 0 0,0 0 0,45 36 0,-45-36 0,0 0 0,39 4 0,-39-4 0,0 0 0,39-8-258,-39 8 129,0 0-387,39-13-645,-39 13-3741,0 0-387,0 0-129,40-14-516</inkml:trace>
  <inkml:trace contextRef="#ctx0" brushRef="#br0" timeOffset="105927.0587">5902 18463 7740,'0'0'5547,"0"0"-129,0 0-387,0 0-3354,0-56-645,0 56-387,0 0-129,39-35 0,-39 35-387,0 0 0,49-28-387,-49 28-516,0 0-4128,41-10-258,-41 10-387,0 0-516</inkml:trace>
  <inkml:trace contextRef="#ctx0" brushRef="#br0" timeOffset="106291.0795">5882 18198 7998,'0'0'5418,"0"0"0,0 0-516,-28-78-2838,28 78-1161,0 0-387,0 0 0,37-16-129,-37 16-258,40 0-129,-40 0-258,40 18-2451,-40-18-2451,40 5-129,-40-5-516,32-29-129</inkml:trace>
  <inkml:trace contextRef="#ctx0" brushRef="#br0" timeOffset="137977.8918">3784 9691 4128,'0'0'5031,"-13"0"-129,13 0-1290,-11-1-774,11 1-774,-10 2-516,10-2-387,0 0-387,-4 17-129,4-17 0,0 0-258,5 11 129,4-7-258,1-4 129,3 0-258,1 0 129,1-1-129,2-4 0,1 1-129,3-2 129,2 0-129,0 0 0,1 1 0,-1 0 0,0 1 0,-1 2 0,-2-1 0,-2 3 0,-2 0 0,-6-2 0,1 2 0,-11 0-129,14-5 258,-14 5-129,12-5-129,-12 5 258,13-8-129,-13 8 0,15-7 129,-15 7-129,12-6 0,-12 6 0,0 0 0,11-1-258,-11 1-903,0 0-3870,0 0-258,0 0-516,0 0-516</inkml:trace>
  <inkml:trace contextRef="#ctx0" brushRef="#br0" timeOffset="139021.9515">4578 9731 5676,'0'0'5289,"-12"-3"-387,12 3-516,0 0-2193,0 0-645,0 0-387,0 0-387,8 3-129,2 1 0,0-4-258,7 0 0,1 0-129,6 0 0,2-2-129,8 2 0,3-1-129,4 0 129,4-2-129,0 3 0,2-2 0,-1 2 0,0-1 0,-2 1 129,-1 0-129,1-1-129,1 1 258,1 0-129,3 2 0,-1 0 0,2 3 0,0-2 0,-2-3 129,2 1-129,-4 0 129,-5 1-129,-5-2 129,-2 0 0,-6-3 0,-4 1 0,-5-2 0,-5 1 129,-5 0-129,-9 3 0,11-4 0,-11 4 0,0 0 0,0 0-129,0 0 129,0 0-129,0 0 0,0 0-516,0 0-1935,0 7-2838,0-7-258,-9 9-516,-2-2-645</inkml:trace>
  <inkml:trace contextRef="#ctx0" brushRef="#br0" timeOffset="142674.1604">7521 9847 4773,'-10'0'5418,"10"0"-258,-13 0-387,2-10-2193,11 10-903,0 0-516,0 0-387,12-5-258,3 5 0,2-2-129,4 2-129,4-2 0,0 2-129,1 0 0,3 0 0,0 0-129,-3-2 0,1-1 0,0-1 0,-3 0 0,-5 2 129,0-2-258,-5 1-129,1 7-2838,-6-4-2064,-9 0-258,0 0-387,11 0-645</inkml:trace>
  <inkml:trace contextRef="#ctx0" brushRef="#br0" timeOffset="143698.2191">8369 9813 6063,'-10'0'5160,"10"0"-258,0 0-1032,0 0-1806,0 0-645,13-2-258,6 2-258,-1 0-129,8 2-129,-1-2-129,9 0 0,2-4-258,6 1 0,4-4-129,6-3 0,5 2-129,3-4 129,2 0-129,1 2 129,-2-1-129,-1 0 0,-4 1 129,-5 3-129,-6 0 0,-5 2 0,-3 3-129,-2 0 258,-5 1-129,-1 1 0,-5 0 0,-3 0 0,-1 0 0,-4 0 0,-2 0 0,-2 0 0,-12 0-129,13 3 258,-13-3-129,7 5 0,-7-5 0,0 0 0,0 0 0,0 0 0,0 0 129,0 0-129,0 0 129,0 0 0,0 0-129,0 0 0,0 0 129,0 0-129,0-7-129,0 7 0,0 0-774,0 0-2967,-3 0-1548,3 0-387,-8 5-387</inkml:trace>
  <inkml:trace contextRef="#ctx0" brushRef="#br0" timeOffset="144478.2637">10285 9803 7224,'-10'-2'5289,"10"2"129,12-5-258,15 7-3354,0-7-645,15 2-258,5-8-258,7 4-258,2-3 0,4 3 0,-5 2-258,-6 2 0,-8 3 0,-7 0-129,-9 3 0,-8 4-129,-4 2 0,-13-9-258,14 18-774,-14-18-3999,0 0-258,0 0-387,0 0-516</inkml:trace>
  <inkml:trace contextRef="#ctx0" brushRef="#br0" timeOffset="149597.5564">12870 9749 2967,'-9'0'5289,"9"0"-258,-9 0-258,9 0-2193,0 0-774,0 0-774,0 0-258,0 0 0,5 4-258,-5-4-129,11 4 129,-11-4-129,15 7 0,-6-7-129,2 1 0,3-1 0,4 0-129,5 0 0,1-1 0,2-1-129,2 0 129,2 2-129,-1-3 0,0 3 0,-3 0 0,-4 0 129,1 0-129,-1 0 0,-4 0 0,0 0 0,-2-1 129,-2-2 0,2 0-129,-5 0 129,2 1-129,-3 2 0,-1 0 0,-9 0 0,11 0 129,-11 0-258,0 0 258,0 0-129,9 2 0,-9-2 0,0 0 0,0 0 0,0 0 0,0 0 129,0 0-258,0 0 129,0 0 129,0 0-129,0 0-129,0 0-258,0 0-1548,0 0-3354,0 0-129,0 0-516,-6 6-387</inkml:trace>
  <inkml:trace contextRef="#ctx0" brushRef="#br0" timeOffset="150609.6143">13755 9731 2709,'-24'12'5547,"24"-12"-258,-17 10-129,13 5-1935,-6-15-1419,10 0-387,0 0-645,3 10 0,4-6-258,10 0-129,1-4-129,11 0 0,4 0 0,6 0-129,3 0 0,6 0 0,2-2 0,2 0-129,0 1 129,0 1-129,-1 0 0,0 0 129,-3 0-129,-2 1 0,0-1 129,-5 0-129,0 0 0,-3-5 0,-4 4 0,-1-6 0,-6 3 0,-2 1 0,-7 3 129,-4-1-258,-2 1 129,-3 0 0,-9 0-258,9 0 0,-9 0-645,0 0-3483,0 0-1032,0 0-129,0 13-645</inkml:trace>
  <inkml:trace contextRef="#ctx0" brushRef="#br0" timeOffset="154061.8119">16318 9797 2322,'-8'4'5160,"8"-4"-129,0 0-129,0 0-1548,0 0-1161,0 0-774,0 0-258,0 0-387,0 14-129,0-14-129,11 12 0,0-4-258,5-3 0,2-1 0,4-1-129,0-3 0,4 0 0,6 0 0,0 0-129,2-3 129,2 1-129,0-5 0,-2 4 129,-1-2-129,-2 1 129,-4-1-129,-4 5 0,-3-3 129,-5 2-129,-5-3 129,0 3-129,-10 1 0,9 0 0,-9 0 0,0 0 0,0 0 0,0 0 0,0 0 0,0 0 0,0 0 0,0 0 0,0 0 0,0 0 129,0 0-258,0 0-129,0 0-645,0 0-3612,0 0-645,0 0-516,-8 0-387</inkml:trace>
  <inkml:trace contextRef="#ctx0" brushRef="#br0" timeOffset="157366.0008">17280 9830 4128,'-8'-11'5289,"8"11"-387,-8 0 0,-1-8-2193,9 8-903,0 0-387,0 11-516,0-11-258,9 13 0,2-6-129,8 1-129,3 1 0,6-4 0,3-2-258,6-1 129,2-2-129,5 0 0,1-5 0,6-3 0,2-4 0,1 3-129,0 0 0,1 1 129,-3-1-129,-1 3 129,-6 0 0,-8 5-129,-4-2 0,-7 3 0,-5 0 129,-1 0-129,-5-2 0,-5 1 0,0 0 0,-3 1 0,-7 0 129,14-3-129,-14 3 0,0 0 0,0 0 0,6 0 0,-6 0 129,0 0-129,0 0 0,0 0 0,0 0 129,0 0-129,0 0 0,11-4 0,-11 4 0,0 0 129,0 0-129,0 0 0,3-13 0,-3 13-129,0 0-516,-7-7-2322,7 7-2322,-11 2-258,11-2-645,0 0-258</inkml:trace>
  <inkml:trace contextRef="#ctx0" brushRef="#br0" timeOffset="158462.0634">18859 9810 5934,'-22'-7'5418,"12"7"-129,-4-2-387,14 2-2322,-16 0-1032,16 0-645,0 0-129,11 12-258,5-10-129,13 2-129,4 2 0,6-1 0,6-3 129,1 4-258,5-2 0,1-2 0,-2 1 0,-4 0-129,-2-3 0,-3 1 129,-1-1-129,-5 0 0,-4 0 129,-3-2-129,-7-3 0,-3 4 0,-6-2 0,-2 3 0,-10 0-129,8 0 0,-8 0-258,0 0-1677,0 0-3096,-4 12-258,1 0-516,-6 0-645</inkml:trace>
  <inkml:trace contextRef="#ctx0" brushRef="#br0" timeOffset="164449.4059">4498 16939 2580,'-21'14'4386,"9"-9"129,4 7-1290,-5-14-1032,13 2-387,-12-1-645,12 1-129,4-20-258,11 2 0,2-13-129,11-7-258,4-11 129,7-5 129,5-4-387,7 2 129,0-1-129,-2 8 0,-1-2-258,-5 8 129,-4 11-129,-7 7-258,-6 9-258,-8-4-903,1 19-3096,-8-9-516,-11 10-258,6 15-387</inkml:trace>
  <inkml:trace contextRef="#ctx0" brushRef="#br0" timeOffset="164849.4288">4542 16346 1935,'-20'-44'4902,"10"32"-387,3-6 0,7 18-2322,0 0-516,3 14-387,4 5-129,11 17-258,2-2-387,8 11 129,3 2 0,5 4-387,-1-5 0,4-7-129,-4 1 0,-1-4-129,-2-6 129,-3-3-129,-5-1 0,-3-5-129,-1 7-903,-9-16-3741,0 2-258,-11-14-387,10 25-645</inkml:trace>
  <inkml:trace contextRef="#ctx0" brushRef="#br0" timeOffset="166253.5092">5629 17359 3483,'0'0'4902,"0"0"0,0 0-516,8 27-2193,-8-10-1032,1 5 0,-1 7-387,6 4-129,-1-5-258,3 16 258,-5 1-387,2-4 129,-3 2 0,1 5 129,-1-5-129,-2-2-903,-2 17 774,2-58-258,-5 79 258,5-79-387,-6 78 0,6-78-129,0 0-129,0 63 1032,0-63-903,0 0-258,0 0-1806,0 0-2322,8-31-516,-8 18-258,0-4-129</inkml:trace>
  <inkml:trace contextRef="#ctx0" brushRef="#br0" timeOffset="166741.5371">5522 17411 2193,'-11'-3'4773,"11"3"-387,0 0 129,-13-3-2193,13 3-774,3-11-258,5 0-258,-2-5-258,5 3 0,-1-10 0,2 3 0,1-8-129,0 6-258,-1 0 0,0 3-258,2-1 258,0 3-258,0 10 0,3 3 0,-2 4 0,1 2 0,0 12 0,1 8-129,1 9 0,-5-4 129,1 4-129,0 0 0,-3 2-129,-1-1-387,9 3-3354,-11-7-1161,0-12-129,-2 3-774</inkml:trace>
  <inkml:trace contextRef="#ctx0" brushRef="#br0" timeOffset="171181.7911">20098 9551 6837,'9'-24'5160,"16"12"-258,8-5-387,16 8-3096,7-13-774,17 6 129,6-4-129,10 7-129,-2-1-387,-3 7 0,-5 7-774,-14 0-4128,-6 2 129,-15 3-774,-15 2-387</inkml:trace>
  <inkml:trace contextRef="#ctx0" brushRef="#br0" timeOffset="171661.8184">20231 9267 4128,'-4'-12'5289,"-4"-10"-258,8 22 0,-6-24-2838,6 24-387,0 0-516,13-5-516,-13 5-129,13 6-129,-11 6-258,-2 10 0,-3 2-129,-13 8-129,-8 6 129,-6 1-129,-5 6 0,-2 0 0,3-3 0,5-1 0,11-7 129,14-5-129,16-6 0,20-2 0,13-10 129,13 0 0,6-1-129,4-2-258,11 18-3225,-15-6-1548,-15 6-516,-15 8-516,-20 7-387</inkml:trace>
  <inkml:trace contextRef="#ctx0" brushRef="#br0" timeOffset="185822.6284">8200 15066 1548,'9'31'3096,"-9"-3"-129,1 17-1935,3 4-516,-1 7-387,0 1 0,1-3-129,-1-3 0,0-11-2451,7 3-645,-10-20 0</inkml:trace>
  <inkml:trace contextRef="#ctx0" brushRef="#br0" timeOffset="186161.6479">8146 15545 2322,'-18'-26'4515,"18"26"129,-11-14-129,11 20-1935,0-6-1032,2 22-516,3-10-258,6 9-129,-1-4-258,4 8 129,1-8-258,4 2 0,-2-9 129,3-1 0,-2-3-258,2-6 129,-1-3-258,2-9 129,1-8 0,-2-3-258,-2-1-258,-4-13-2193,1 11-1935,-5 9-516,-10 17-258,0 0-516</inkml:trace>
  <inkml:trace contextRef="#ctx0" brushRef="#br0" timeOffset="197113.2743">3712 11434 3096,'0'0'5031,"0"0"-129,0 0-129,-8-16-1935,8 16-516,0 0-1032,0 0-258,0 0-387,0 0-129,0 0-258,0 0 0,0 0 0,0 8-129,0-8 129,0 0-129,1 11 0,-1-11 0,8 8 0,-8-8 129,12 2-129,-12-2 0,16 0 0,-8 3 0,3-3 129,2 3-129,1-2 0,1 0 0,1 0 0,4 4 0,-1-4 129,1 2-129,-1 0 0,0 1 0,1-2-129,-1 2 129,1-2-129,0 1 0,1-1 0,3-2 0,-2 0 129,-1-3-129,2-3 0,-1 1 0,-2-1 0,0 1 0,-2-1 129,-2 3-129,-4-2 0,-2 5 0,-1-1 129,-9 1-129,11 0 0,-11 0 0,0 0 0,10 8 0,-10-8 0,0 0 0,0 0 0,9 5 0,-9-5 0,0 0 0,0 0 0,0 0 129,0 0-129,0 0-129,0 0 0,0 0-258,0 11-774,0-11-3354,0 0-774,0 0-387,0 0-516</inkml:trace>
  <inkml:trace contextRef="#ctx0" brushRef="#br0" timeOffset="198410.3483">4701 11418 3225,'-7'1'5160,"7"-1"-258,0 0-129,-10-4-1806,10 11-903,0-7-774,0 0-129,-3 12-516,3-12-129,3 16-129,8-6 129,3-6-129,6 3-129,4-5 0,4-1 0,6-1 0,4 0-129,2 0 129,0-2-129,1-2-129,4-2 129,-1-2 0,1-1 0,1-3-129,1-2 129,1 0-129,1 2 129,-3-2 0,-3-1-129,-1 6 0,-5 4 0,-2 2 0,-6 3 0,-3 0 0,-2 0 0,-2 0 0,2 7 129,-1-3-129,0-2 0,-1 2 0,-3-4 0,1 3 0,-4 0 0,1-1 129,-4 1-129,-3-2 0,-2-1 0,1 3 0,0-2-129,-9-1 129,11 5 0,-11-5 0,9 3 0,-9-3 0,0 0 0,0 0 129,7 0-129,-7 0 0,0 0-129,0 0-258,0 0-2064,0 0-2709,-7 0-258,7 0-516,-18 5-387</inkml:trace>
  <inkml:trace contextRef="#ctx0" brushRef="#br0" timeOffset="208653.9342">7496 11376 5805,'-6'13'5289,"6"-13"-387,0 0 0,6 16-2451,-6-16-774,13 3-516,-13-3-129,16 4-258,-6-4 0,4 7-258,0-5-129,5-1-129,1 2 0,5-3-129,0 0 0,4-4-129,1-1 0,1-1 0,-4 3 0,-1 0 0,-3 3 0,-3 0 0,-6 1 0,-2 2 0,-12-3 0,11 13 0,-11-13 0,0 0 0,8 12 0,-8-12-129,0 0 0,0 0-258,11 10-1806,-11-10-2838,6-8-387,-6 8-387,0-13-516</inkml:trace>
  <inkml:trace contextRef="#ctx0" brushRef="#br0" timeOffset="210186.0219">8401 11454 4257,'-5'-12'5289,"5"12"-387,-10-8 0,1 0-2193,9 8-1032,0 0-258,6 3-516,-6-3-258,13 7 0,-5-4-129,6 3 0,-3-3-129,6 3 0,1-6-129,5 3 0,-1-3 0,5 0 0,1 0-129,2-2 0,2-5 0,3 4-129,1-2 129,0 0-129,2 2 0,0-2 0,3 0 129,1 0-129,1-2 0,-2 0 0,-1 0 0,-3 0 0,-3 3 0,-5-2 0,-7 6 0,-2 0 0,-8 0 0,-2 7 0,-10-7 0,13 7-129,-13-7 129,10 7 0,-10-7 0,0 0-129,0 0 0,11-1-129,-11 1-129,0-14-1161,0 14-3741,0 0-129,0 0-387,-10-6-774</inkml:trace>
  <inkml:trace contextRef="#ctx0" brushRef="#br0" timeOffset="220589.617">12547 11463 3354,'0'0'4257,"-10"0"-516,10 0-903,0 0-516,-12 0-387,12 0-516,0 0-129,0 0-258,0 0-129,0 0-258,0 0 0,0 0 0,0 0-258,0 0 129,0 0-129,0 0 0,0 0-129,0 0 0,0 0 0,7 6 0,-7-6-129,20 0 129,-6-1-129,3-4 0,3-1 0,5 3-129,-1-4 129,3 5 0,3 0-129,1 1 0,1-2 129,3-1-129,-5 2 129,0-1 0,0 3-129,-6-2 0,-4 1 129,-2 0-129,-5 0 129,-2 1-129,-11 0 0,10 0 129,-10 0-129,0 0 0,0 0-129,10 0-129,-10 0-258,0 0-2064,0 0-2580,0 0-129,1 10-516,-1-10-387</inkml:trace>
  <inkml:trace contextRef="#ctx0" brushRef="#br0" timeOffset="221665.6786">13416 11460 8127,'-5'-10'5160,"5"10"0,0 0-387,0 0-2838,-11 0-903,11 0-258,0 0-129,0 0-129,-1 7-129,1-7 0,0 0-129,11 14 129,-3-13-129,5 0 0,4-1 0,4 0 0,8-2-129,11-4 0,8 1 129,5 0-258,8 0 129,7 2 0,5 1 0,4-1-129,2 1 0,-4 2 0,-5 0 0,-2 0 129,-9 0-129,-7 0 0,-10 0 0,-4 2 0,-13 0 0,-3-1 0,-11 0 0,-1-1-129,-10 0 129,0 0 0,8 5-129,-8-5-258,4 13-1806,-4-13-3096,0 0-258,-5 10-387,5-10-516</inkml:trace>
  <inkml:trace contextRef="#ctx0" brushRef="#br0" timeOffset="233681.3657">15987 11480 3354,'-10'0'5160,"10"0"-258,-8 0-387,-3-4-1806,11 4-774,0 0-516,0 0-258,0 0-387,0 0-129,0 0-258,0 0 129,0 0-129,5 0-129,-5 0 0,0 0 0,0 0-129,0 0 0,10 7 0,-10-7-129,0 0 129,14 0 0,-14 0-129,16 0 0,-2-1 129,-3-2-129,5-1 129,2 4-129,4 0 129,1 0 0,3 0 0,-1 0 129,3 0-129,0 1-129,-1 1 129,-1-2 0,-1 0-129,-2 0 0,-3 0-129,-2-4 129,-1 1 0,-1 0 0,-3-2 129,-2 2-129,-3 0 0,-8 3 0,12-6 0,-12 6-129,0 0-129,0 0-387,7 12-2967,-7-12-1806,-8 12 0,-1 2-774,-1 0-258</inkml:trace>
  <inkml:trace contextRef="#ctx0" brushRef="#br0" timeOffset="235265.4563">16896 11429 7611,'-10'-1'5160,"10"1"-516,-7 2-1032,7-2-1677,0 0-774,0 0-258,0 0-258,0 0-258,3 16 129,-3-16-129,14 18 0,-4-10-129,4 5 0,3-7 0,6 0-129,8-3 129,6-3 0,8 0 0,5-6-129,4 1 129,0-2-129,3-1 129,-3 6-258,-3-1 129,-5 3 0,-3 0-129,-3 7 0,-7-1 0,1-1-129,-5-1 129,-1-1 129,-6-3-129,-1 3 0,-3 0 0,-3-2 129,-4-1-129,-3 2 0,-8-2 129,8 1-129,-8-1 0,0 0 0,0 0 129,0 0-129,0 0-129,0 0 0,0 0-258,0 0-387,0 0-3354,0 0-1290,0 15-129,-7-8-645</inkml:trace>
  <inkml:trace contextRef="#ctx0" brushRef="#br0" timeOffset="236553.5301">18413 11462 7482,'-8'-6'5418,"8"6"-516,0 0-129,-8-17-3225,16 17-387,-8 0-258,18-5-258,-8 1 0,2 4-129,-2-1 0,3 1-129,2 0 0,3 1 0,1 2-258,8-1 129,5-2-129,6 0 0,5-1 0,3-3-129,0 1 129,0-2-129,-2 1 129,-7 1-129,-4 0 0,-8 1 0,-6 2 0,-3-2 0,-6 2 0,-10 0-258,9 6-774,-15-3-3999,4 8-258,-8 1-516,-3 4-516</inkml:trace>
  <inkml:trace contextRef="#ctx0" brushRef="#br0" timeOffset="241625.8201">5490 16852 3999,'-20'7'4644,"11"-7"-258,4-11-1677,5 11-645,0-28-387,11 19-516,1-20-258,10 9 0,0-9-258,11 7-129,-1-10 0,5 8 129,-2 0-387,3 2 0,-3 1-258,-3 3 258,-1 2-516,-6-5-387,4 14-2064,-7-17-2064,-3 9-129,-2-10-516,-5 3 0</inkml:trace>
  <inkml:trace contextRef="#ctx0" brushRef="#br0" timeOffset="241969.8398">5511 16274 2193,'-12'-8'5031,"12"8"-258,0 0-129,0 0-2451,8 29-516,2-8-645,10 18-129,0 0-129,7 11-258,1-3-129,2 10-129,-2-3 129,2-7-387,-1 3-903,-4-12-3483,0-9-516,-7-6-258,1-6-645</inkml:trace>
  <inkml:trace contextRef="#ctx0" brushRef="#br0" timeOffset="242773.8858">6618 17383 3483,'-3'-26'5031,"3"26"-516,-8-16-129,8 16-2193,0 0-774,-11 7-516,11 24-258,0 19-258,0 19 0,0 8 129,3 3 387,-3 11-516,2-5-129,-2 1 129,0-10-258,0-9 129,0-68-129,-3 77-387,3-77-516,0 49-129,0-49-903,0 0-2967,0 0-258,0 0-258,0-36 129</inkml:trace>
  <inkml:trace contextRef="#ctx0" brushRef="#br0" timeOffset="243209.9108">6546 17366 2580,'-9'-28'3741,"2"11"129,7 17-1806,-10-4-774,2 4-258,5 12-258,-6-4-387,4 12-129,0-6 0,-1 11 0,1-8-129,-2-1 0,5 0-129,-4-4 129,6-12-258,0 0 258,0 0-129,0 0 129,4-12 0,5-5 258,-2-5 258,3-7 0,0 0 0,5 2 129,-2-4 0,6 5-129,-2 6 258,3 8-387,0 9-129,3 5 0,-5 13-129,0 9-129,-1 7 0,0 4-645,4 6-3354,-6 0-774,-2-2-258,-1-1-516</inkml:trace>
  <inkml:trace contextRef="#ctx0" brushRef="#br0" timeOffset="245489.0412">7438 17374 2322,'0'0'4128,"0"0"129,0 0-1419,-10 0-774,10 10-645,-6 4-516,6 13-129,0 7-387,0 17 0,0 2-129,0 10 129,0-2-129,1 13 129,-1-4-129,0 4-129,0-2 129,-3-7-258,2-14 0,1-51-645,0 70-2451,0-70-1161,0 0-258,0 0-516</inkml:trace>
  <inkml:trace contextRef="#ctx0" brushRef="#br0" timeOffset="246113.0769">7420 17287 774,'0'0'3612,"-11"-7"129,11 7-1419,-16 0-516,16 0-258,-13 7-645,13-7 0,-15 12-387,9 5 0,-2-9-258,2 8-129,6-16 0,-13 22-129,6-8-129,3 4 0,-1-7 129,5-11 0,-7 18 0,7-18 0,0 0 0,0 0 0,0-8 0,6-8 129,1 1-129,0-7 129,0-2 129,3 0 129,-4 0 0,5 4 129,-7-1-129,3 7 258,-1 2-129,4 9 0,-3 3-129,5 10 129,1 1-129,5 9 0,0 4-129,4 7-129,-2-5 0,1 4-129,-2 1-387,-5-1-3999,2-6 0,-3-7-903,-13-17 129</inkml:trace>
  <inkml:trace contextRef="#ctx0" brushRef="#br0" timeOffset="246943.1243">6517 16864 3225,'10'-17'4773,"9"-10"0,7-7-258,-1-19-2967,17 7-129,-3-17-516,10-2-129,-7 2-1161,-5 3-1677,-6 9-2193,-8 10-645,-10 12-129,-10 11-257</inkml:trace>
  <inkml:trace contextRef="#ctx0" brushRef="#br0" timeOffset="247150.1362">6506 16255 4386,'-5'-11'5418,"5"11"-516,14 7 0,3 28-3354,-1-8-129,14 18-258,-1-4-258,6 8-774,4 6-3354,-3-7-1161,-4-4-645,-6-6-387</inkml:trace>
  <inkml:trace contextRef="#ctx0" brushRef="#br0" timeOffset="248369.2059">7348 16455 3225,'-16'-53'4386,"7"28"129,8 9-129,1 16-2709,5 0-387,10 19-258,-1-4-258,9 19 0,-2 2-129,6 12-129,-5-5-129,2 4-258,-3-9 129,-4-1-516,4 5-1290,-4-17-2838,-2-4-387,-5-10-129,-1-2-645</inkml:trace>
  <inkml:trace contextRef="#ctx0" brushRef="#br0" timeOffset="248626.2206">7322 16966 1806,'-15'-20'4644,"15"-4"0,4-9-129,12-1-2064,-4-25-645,12 13-387,-2-14-516,8-1-129,1 11-1419,-1-9-3612,-2 4-258,-5 11-645,-4 6-516</inkml:trace>
  <inkml:trace contextRef="#ctx0" brushRef="#br0" timeOffset="249461.2684">8379 17399 1161,'0'-16'4386,"0"16"0,0 0-774,-9-9-1419,9 9-516,-4 17-516,4 3-387,-2 5-258,2 16 0,0 5-129,0 6 0,0 18 0,0 1 0,0-4 0,0-1-129,0 11 0,0-23-258,0-2 258,0 14-129,0-66 129,0 65-387,0-65 0,0 53-129,0-53-516,0 0-1161,3 51-2580,-3-51-516,0 0-387,3-68 774</inkml:trace>
  <inkml:trace contextRef="#ctx0" brushRef="#br0" timeOffset="250017.3001">8364 17382 1677,'-3'-23'3999,"3"12"-516,0 11-774,-9-17-774,9 17-387,-9-1-387,9 1-258,-12 3-258,4 9 0,-4 1-387,2 12 0,-4-9-129,-1 5 0,0-1-129,0 2 0,5-10 0,-2 0-129,3-7 129,9-5 0,-7 0-129,7 0 129,0-22 0,5 7-129,1 1 129,1-8 0,1 3 0,1-8 0,-3 8 129,4-4-129,-2 9 129,-1-3 0,3 5 0,0 0 129,1 7-129,3 5 0,3-2 129,0 2 0,1 0 0,3 10-129,-3 4 129,3 7 0,-5-3-129,0 4 129,-3 4-129,-1 3 0,-2-1 0,-1-5-516,2 1-2580,-4-9-1548,-7-15-129,13 12-903</inkml:trace>
  <inkml:trace contextRef="#ctx0" brushRef="#br0" timeOffset="251125.3635">8176 16944 1548,'32'-24'4386,"-12"6"387,3-6-387,0-11-1806,11 12-903,-3-18-516,3 12-516,-3-5-258,0-3-1161,1 7-3096,-5 5-645,-7 3-129,-4 6-387</inkml:trace>
  <inkml:trace contextRef="#ctx0" brushRef="#br0" timeOffset="251386.3784">8202 16356 5160,'12'23'4902,"1"6"-129,5 6-258,9 18-3354,-2-6 0,9 15-516,1 3-1032,-1 2-3741,-2 2-258,0 2-645,-8 1-258</inkml:trace>
  <inkml:trace contextRef="#ctx0" brushRef="#br0" timeOffset="251973.4121">8911 17967 3612,'0'0'4902,"0"0"-387,0 0-645,0 0-2580,5 82-258,1-33-387,-3 2-258,4 7-258,-2-7-129,-5-51 129,9 97-1161,-9-97-2967,0 0-645,9 55-516,-9-55 387</inkml:trace>
  <inkml:trace contextRef="#ctx0" brushRef="#br0" timeOffset="252190.4244">8911 17974 2967,'-10'-36'4773,"10"17"516,2-14-1032,14 5-2193,-5 5-1032,15-5-258,-3 7-258,9-1 0,-1 5-516,-6 4-1935,2 16-2322,-5 9-516,-6 8 258,-3 6-387</inkml:trace>
  <inkml:trace contextRef="#ctx0" brushRef="#br0" timeOffset="252425.4379">8975 18165 5289,'0'0'5160,"0"0"-129,0 0-516,0 0-3096,45-9-1161,-45 9-2193,47-44-2322,-47 44-774,42-37-387,-42 37 388</inkml:trace>
  <inkml:trace contextRef="#ctx0" brushRef="#br0" timeOffset="252821.4605">9228 18507 2451,'0'0'4515,"0"0"-129,0 0 129,0 0-2838,23-52-387,-21-1-516,6 3-129,-5-5-129,4-20 0,-3 11-258,3 5 129,-3 0-387,1 7 0,1 11 0,-2 13 129,-4 28 129,0 0-258,0 0 516,32 50-387,-32-50 387,23 94-129,-10-40 0,-13-54-258,28 85 129,-28-85-258,28 77-1032,-28-77-1677,22 56-1935,-22-56-645,0 0-129,0 0-128</inkml:trace>
  <inkml:trace contextRef="#ctx0" brushRef="#br0" timeOffset="253046.4734">9326 18367 2193,'-39'2'5160,"39"-2"-129,0 0-129,0 0-2193,10-64-1032,-10 64-258,30-57-903,-30 57-258,39-29-1677,-39 29-3225,38-27-258,-38 27-645,0 0-129</inkml:trace>
  <inkml:trace contextRef="#ctx0" brushRef="#br0" timeOffset="253529.501">9629 17951 5289,'11'-10'5547,"-11"10"-516,0 0-516,0 0-2838,0 0-645,-1 64-258,1-64-516,0 71 258,0-71-1032,3 80 516,-3-80 129,9 79-129,-9-79 0,9 54-129,-9-54 0,0 0-129,7 70 129,-7-70-258,0 0 0,0 0 0,-2 54-387,2-54 516,0 0 0,0 0 129,0 0 129,0 0 129,0 0 0,0 0 129,0 0 258,0 0-258,0 0 0,0 0 129,0 0-258,33-61 129,-33 61-387,0 0 129,45-17-903,-45 17-3612,0 0-387,0 0-258,45-33-387</inkml:trace>
  <inkml:trace contextRef="#ctx0" brushRef="#br0" timeOffset="253769.5148">9574 18034 7998,'-10'-8'5031,"10"-12"0,0-9-258,2-3-3483,13-11-516,1 6-903,2 12-903,5 0-3483,-1 13-516,0 7 129,-2 6-774</inkml:trace>
  <inkml:trace contextRef="#ctx0" brushRef="#br0" timeOffset="254173.5379">9845 17812 6450,'10'8'5547,"-2"1"-903,-5 10 129,-5-4-3354,4 3-1161,-2-18 516,8 52-387,-8-52 258,6 77-516,-6-77 0,7 97-129,-4-48 258,-3-49 516,8 89-903,-8-89 258,9 78-129,-9-78 0,13 65 129,-13-65-129,0 0 0,0 0 0,36 28 129,-36-28-129,0 0 0,57-32 129,-57 32 0,60-20 129,-60 20-258,65-30-516,-28 24-4386,-37 6-387,47-30-129,-47 30-1161</inkml:trace>
  <inkml:trace contextRef="#ctx0" brushRef="#br0" timeOffset="264758.1432">3799 12315 5547,'14'-14'5289,"1"6"-258,3-6-387,16 8-2322,-9-13-774,15 9-387,-2-6-516,4 6-645,10 10-4257,-10 0-645,-1 1-258,-3 8-903</inkml:trace>
  <inkml:trace contextRef="#ctx0" brushRef="#br0" timeOffset="266122.2213">12203 12290 8256,'-20'6'5160,"20"-6"0,-11 1-258,11-1-2967,5 0-645,11-6-258,13 1-387,6-5-129,11 2 0,2-3-258,3 2-129,0 8-903,-8-1-4128,-2 2-129,-9 0-645,-4 3-258</inkml:trace>
  <inkml:trace contextRef="#ctx0" brushRef="#br0" timeOffset="267933.3249">7135 12373 4902,'-21'0'5031,"21"0"-387,-11-5-129,11 5-2193,1-12-774,19 7-516,-2-5-258,11 4-258,1-7 0,8 4-129,1-3 0,1 2-258,-1 2 129,-3 1-129,-5 3-129,-5 1 129,-5 3-129,-4 0 0,-5 0 0,-1 0 0,-11 0 0,7 0-129,-7 0 0,0 0-645,9 4-3870,-9-4-129,0 0-516,0 0-516</inkml:trace>
  <inkml:trace contextRef="#ctx0" brushRef="#br0" timeOffset="269253.4004">8107 12364 2709,'-10'0'4773,"10"0"-258,0 0 129,0-13-1935,10 13-1161,0-3-258,12 3-258,3 0-129,15 3 0,4-3-387,11 0 0,3 0-258,5 3 0,2-3-129,0 0-129,-4-6 129,-3 4-129,-4-5 129,-4 3 0,-8-1-129,-5 1 258,-6-2-129,-4 3 0,-8-2 0,-4 5 0,-6 0 0,-9 0 0,0 0 0,0 0-129,5 8 0,-5-8 129,0 14-258,0-14 129,0 17-387,0-17-1677,0 10-2967,0-10 0,-3 19-516,0-6-516</inkml:trace>
  <inkml:trace contextRef="#ctx0" brushRef="#br0" timeOffset="270889.494">9700 12296 8127,'11'-32'5418,"8"23"-258,5-2-258,8 11-3354,-4-4-387,11 4-516,0 7-387,-1-4-3999,8 8-1032,-4-3-774,-10 1-258</inkml:trace>
  <inkml:trace contextRef="#ctx0" brushRef="#br0" timeOffset="278716.9416">11062 17718 1161,'2'-73'5547,"-2"32"-516,0 12 0,-2-2-1677,2 14-774,-5 5-1032,5 12-387,-5 29-387,3 9-387,0 8-129,0 7 129,2 8 0,0 2-774,0 5 516,0-5-129,3-2 129,0-9-129,-3-52 129,0 91-258,0-91-129,0 72 903,0-72-774,0 0-387,0 0-129,-6 57-1032,6-57-3354,0 0-258,0 0-258,0-67-258</inkml:trace>
  <inkml:trace contextRef="#ctx0" brushRef="#br0" timeOffset="279200.9694">11056 17306 3870,'-4'-16'4773,"-6"7"0,-1 9-1548,9 11-774,-11-1-903,5 12-129,-10 1-516,7 11-129,-2-7-387,2 5 129,-2-2-387,2-1 129,0-4-258,5 0 129,1-9-129,0-5 0,5-11 0,0 0 0,0 0 0,0-12 0,4-6 0,2-13-129,5-1 258,2-3-258,4-5 258,-1 9-129,-1 6 0,3 10 129,-1 7-129,2 8 258,-3 5-129,1 16 258,0 3-129,4 3 129,0 2-258,-2 1 0,3-2-258,-8-2-2322,6 1-2322,-7-10-516,-4-2-129,-1-1-903</inkml:trace>
  <inkml:trace contextRef="#ctx0" brushRef="#br0" timeOffset="292256.7161">5186 13166 1032,'-24'-19'2064,"6"9"-129,0 3 516,-4-1-129,0 7 0,-4-4-258,5 5-387,-9 0-516,7 0-387,-4 2-387,1 2 129,-1 0-387,1 3 0,-1-2-129,-1 4 129,0 2-129,0 3 129,-2 5 0,2 1-129,0 3 129,-1 2 0,2 6 0,3 2-129,1 2 129,3 4 0,3 3-129,1 5 129,8 0-129,1 3 0,7-4 0,0 4 129,4-4 0,6 1 129,2-6 0,7 0 0,2-5 129,9 1 258,5-11-258,10 0 129,6-9 0,10-3 0,6-6 129,6-3-387,3-5 129,3 0-129,0-5-129,-2-3 0,-2-1 0,-3-1-129,-3 0 0,-2 1 129,-5-1-129,-5 3 0,-3-2 0,-6-4 0,-5-1 0,-5-5 0,-7-8 129,-4-5-129,-9-5 0,-1-8 0,-9-4 129,-3-3-129,-5-2 129,-3 0-129,-8 0 0,-5 0 0,-2-1 0,-10 3-129,-4 2 0,-12 2 129,-7 7-129,-9 4 0,-11 13 0,-11 7 0,-7 11 129,-6 6 0,-7 12 0,0 10 0,3 8-387,-4 1-2967,14 15-1419,3 8-387,3 11-516,3 21-129</inkml:trace>
  <inkml:trace contextRef="#ctx0" brushRef="#br0" timeOffset="294148.8244">13188 13236 774,'-20'-14'4515,"10"7"129,-6-1-129,1-3-1935,2 8-645,-8-8-774,4 8-258,-4-7-387,0 7 129,-3-1-387,0 1 0,-4 1 0,3 0-129,-3 1 0,0 1-129,1 0 129,-4 0-129,-1 4 129,1 2 0,-1 0-129,-2 3 129,-1 1 0,-1 2-129,0 2 129,3-2-129,0-2 129,5 4-129,-1-2 0,3-1 0,1 7 0,-1-1 0,2 3 0,0 3 0,1 0 0,-1 1-129,1 2 129,0 0 0,0 2 0,4-3 0,3 0 0,3 2 0,3-1 0,5 1 129,4-4 0,1 2 0,4 0 129,6 3-129,0-1 0,3 0 0,-1 2-129,1 0 129,1 0-129,0 0 0,3-2 0,4-2 129,3-2 0,4-5 0,8 0 0,3 0-129,3-4 258,3 3-258,2 2 129,3-3-129,1 0 129,2-2-129,4 1 0,4-5 129,4-3-129,2-5 0,1-2 129,2-6 0,-3-5-129,-1 2 129,-6-6-129,-5 1 129,-5-4-129,-3 0 129,-4-2-129,-6 1 129,-2-4-258,-3-2 258,-3-3-129,-3 0 0,-5 2 0,-3-3 0,-5 0 0,-3-1-129,-3-2 258,-6-1-258,-1 1 258,0-5-129,-11-3 0,-2 2 0,-4-4 129,-6-4-129,-5-5 0,-4 5 258,-6-2-258,-8 6 129,-5 3-258,-8 7 258,-7 12-258,-7 12 129,-6 11-645,-12 2-2967,5 21-1548,-4 6 0,-7 13-774,-6 14-129</inkml:trace>
  <inkml:trace contextRef="#ctx0" brushRef="#br0" timeOffset="301574.2491">6103 13072 6450,'-10'0'5031,"13"-13"129,10-5-645,17 3-2967,-3-14-387,15 3 0,4-8-516,9 6-129,-1 2-258,1 2-387,0 15-774,-13-4-3741,-2 10-129,-12 3-258,-8 3-645</inkml:trace>
  <inkml:trace contextRef="#ctx0" brushRef="#br0" timeOffset="302001.2735">6087 12741 6063,'-3'-27'5160,"3"27"-387,0-14-258,0 14-2709,0 0-774,3 9-516,-3 3-129,0 8 0,0 4-258,-4 6 0,0-1-129,-2 2 129,2 1-129,-2 0 129,2-2-258,4-6 258,0-3-258,7-6 129,6 2 0,2-4 0,2-6 129,7-2-129,3-4-129,2-1-516,7 6-3612,-6 3-516,-6 1-258,-3 10-516</inkml:trace>
  <inkml:trace contextRef="#ctx0" brushRef="#br0" timeOffset="303037.3327">13786 13104 4257,'1'-32'5160,"17"3"-129,8-8-258,8-15-2967,20 13-258,0-17-516,16 15-258,-3-5-129,2 13-516,-7 6-129,-6 4-903,-6 18-3612,-18 5-129,-8 9-516,-17 7-129</inkml:trace>
  <inkml:trace contextRef="#ctx0" brushRef="#br0" timeOffset="303432.3554">13690 12821 4902,'18'-38'5160,"-10"18"-387,0 5-129,-7-2-2451,10 17-645,-11 0-645,5 22-129,-6 0-387,-5 19-129,-7 7-129,-3 8 129,-2 4-258,0-1 129,1-2-258,5-6 258,8-7-129,5-13 129,15-16-129,15-7 0,10-8 129,13-9-129,8 1-2064,4-4-2580,-4 1-387,-4 7-516,-13 4-516</inkml:trace>
  <inkml:trace contextRef="#ctx0" brushRef="#br0" timeOffset="311576.8212">4662 14972 3096,'-15'0'3612,"6"0"-1161,9 0-645,-9-14-387,9 14-387,-7-13 129,7 13-258,-10-12-129,1 3 129,0 8-258,-2-6 129,0 4-129,-5-9-129,3 7 129,-2-7-129,4 0 0,-1-6-258,5-1 129,2-4-258,3-3 0,2-3 0,7-6 0,-1 0 0,6 2-129,0-5 258,4 4-129,1-3 0,2 4 0,-1-3 0,2 3 0,5 0-129,2 2 129,4-1 0,3 1 0,3 4-129,3 0 129,4 4 0,-1 4-129,0 2 129,2 2 129,-3 3-129,4 2-129,-1 0 0,-2 5 129,2-3 0,1 6-129,0 2 129,-2 0-129,-3 10-129,-1 5 129,-5 3 0,-4 6 0,-4 0 0,-1 4 0,-4-2-129,-1-1 129,-1-3 129,1 0-129,-2-1 0,-1 3 0,-1-4 0,-4 4 129,-4 3-129,-4 3 0,-5 7 0,-6 0 0,-4 2 0,-6 1 0,-2 4-129,-3-5 129,0-1 0,-2-5-129,-2-2 258,-3-2-258,-3-2 258,-5-2-258,-4-2 258,-7 0-258,-3 1 258,-7-2-258,-6-2 129,-5-3-129,-5-5 129,-1-4 0,0-8 0,4 0 0,7-10 0,10-9 0,11-1-516,6-9-3225,19 7-1032,4 3-258,4 5-774</inkml:trace>
  <inkml:trace contextRef="#ctx0" brushRef="#br0" timeOffset="313184.9132">7067 14324 903,'-18'-29'4386,"18"2"258,19-4-129,6 2-2322,6-17-258,15 9-129,-1-7-645,11 14 0,-5 0-516,7 16 0,-7 8-387,2 9-129,-5 20 129,-2 11-258,-8 13 0,-6 8 0,-7 13 0,-7 5-258,-6 9 258,-7 0 0,-5-1 0,-14-5 0,-6 0 0,-5-9 0,-12-6 258,-3-10-516,-7-10 516,-7-10-516,-5-12 516,-2-11-516,-3-11 258,2-20 0,3-17 0,7-18 258,5-11-258,8-12 0,12-4 129,15-6-129,14-4 129,19 4 0,19 9-903,12 11-3741,10 7 0,5 17-774,1 8-387</inkml:trace>
  <inkml:trace contextRef="#ctx0" brushRef="#br0" timeOffset="315474.044">9173 16878 4128,'-4'19'4773,"9"-14"129,11-12-516,2-33-2838,19 1-258,1-19-258,14 4-129,-4-23-387,9 9 0,-7 0-516,-4 5-1677,-3 17-2967,-15 8-516,-9 13 129,-11 9-774</inkml:trace>
  <inkml:trace contextRef="#ctx0" brushRef="#br0" timeOffset="315767.0608">9170 16263 7611,'-7'16'5418,"13"17"-387,5 1-516,12 18-3483,7 5-774,6 6-4386,11 7-516,3 5-516,2-5-516</inkml:trace>
  <inkml:trace contextRef="#ctx0" brushRef="#br0" timeOffset="316261.0891">10007 16383 5547,'-20'-30'5289,"20"30"-387,8 0-387,4 3-3096,19 27-258,2-5-645,8 12 0,2 2-129,2 0-516,4 14-903,-3-17-3354,-6 7-516,-4-9-516,-6 7 0</inkml:trace>
  <inkml:trace contextRef="#ctx0" brushRef="#br0" timeOffset="316470.101">10060 16935 7224,'1'-66'5547,"21"17"-645,9-17-387,8-10-7869,15-5-1161,6 8-387,-6 6-903</inkml:trace>
  <inkml:trace contextRef="#ctx0" brushRef="#br0" timeOffset="317849.1799">10976 16472 2580,'-17'-20'4386,"17"20"-387,-10-4-774,-4-1-774,12 17-516,-13-10-516,13 26-387,-9-10 129,10 22-774,-3-9 258,4 17-387,3-7 129,8 4-387,6-8 387,3-3-387,5-5 129,3-11 129,2-13-129,2-5 0,2-12 0,-2-13-129,-2-3 129,0-2-129,-8-15 0,-2 4 258,-7 0-258,-10-11 258,-3 1-258,0 5 258,-12-3-129,-4 6 0,-8 12 0,-1 6-129,-9 11 129,2 23-129,-7 15-129,1 7-129,8 14-3612,1-4-1032,7 0-387,4 0-645</inkml:trace>
  <inkml:trace contextRef="#ctx0" brushRef="#br0" timeOffset="318505.2175">11971 17524 4902,'-2'-37'5160,"2"37"0,0 7-516,6 23-2322,-6 16-1161,4 18-903,-3 1 516,4 17-1032,-2 2 774,1-1-258,-2-5 0,1-9-129,-1-8 129,-1-8 258,-1-53-903,0 80 258,0-80-2451,0 0-2451,0 0-129,0 0-645,0 0-258</inkml:trace>
  <inkml:trace contextRef="#ctx0" brushRef="#br0" timeOffset="318900.24">11952 17498 2580,'0'-93'4902,"0"60"-129,0 9 0,-7 4-2322,7 20-1032,-2-12-387,2 12-387,-13 15-387,1 13 0,-2 7 0,-1 8-129,-5 10 0,5 1 129,-1 1-258,4-3 258,0-12-129,4-13 0,3-8-129,5-19 0,-1-28 0,1-7-129,6-9 129,3-16-129,3 8 129,2 0 0,1-1 258,2 14 0,3 15 0,1 14 0,0 3 129,2 7 0,-2 17 0,3 7 0,-3 15-387,0 4-258,9 8-4257,-10 0-645,-2-7-258,-3 2-774</inkml:trace>
  <inkml:trace contextRef="#ctx0" brushRef="#br0" timeOffset="331656.9697">18710 14433 3870,'-4'-62'4257,"2"47"0,2 15-2064,-8 6-258,8 32-645,0 11-258,4 22-387,1 10-258,2 13 129,1 11-258,0 2-129,2-6-258,-4-11-645,5-4-3225,-5-11-516,-3-11-129,-3-11-387</inkml:trace>
  <inkml:trace contextRef="#ctx0" brushRef="#br0" timeOffset="331964.9873">18662 15204 1935,'-18'-21'4515,"18"21"0,-10-2-258,10 2-2709,2 11-645,6 4 0,8 11-387,-1 0 0,6 9 0,-2-1-129,6 1 0,-4-3 0,1 5 0,-4-16 129,1 1-129,-5-16-129,3-6 0,-3-11 0,3-13-129,0-13 0,4-6 0,3 0-903,0-10-3612,4 3-387,-3 0-645,-5 3-516</inkml:trace>
  <inkml:trace contextRef="#ctx0" brushRef="#br0" timeOffset="334168.1133">18148 17449 1161,'0'-43'3870,"0"19"-516,0 0-774,0-3-387,0 10-258,0-4-258,0 9-645,0 12 0,0 0-258,0 12-258,4 14-129,-2 5-258,1 10 0,-2 9-129,2 9 387,-2 2-387,0 20 129,0-18 0,1 6-258,-1-4 387,0-14-387,3 4 258,-3-20-774,-1-35-2709,0 0-1677,10 66 258,-10-66-258</inkml:trace>
  <inkml:trace contextRef="#ctx0" brushRef="#br0" timeOffset="334664.1416">18127 17285 645,'-10'-26'4128,"10"26"129,-14-3-258,3 3-2322,7 9-516,-4 2-516,0 6-258,3 4-258,-4 3 258,3-3-258,-2-1 0,1-8 0,0 5 0,7-17 0,-8 17-129,8-17 129,0 0-129,-7-13 0,7-4 0,2-1 0,4-7 258,1-3-129,3 3 258,-2-4-129,4 7 129,-4-2 0,5 13 129,-4-2 0,4 8 0,-3 3-129,4 2-129,-1 12 0,1 1-129,-1 6 0,0 0-258,6 13-3096,-8-1-1419,2 2-129,-2 2-774</inkml:trace>
  <inkml:trace contextRef="#ctx0" brushRef="#br0" timeOffset="335236.1744">18488 18255 1419,'0'0'4902,"0"0"0,-25 64-258,25-64-2580,0 0-387,-9 83-774,9-83 0,0 0-258,22 48-258,-22-48 0,0 0 129,58-10-129,-58 10-387,45-74 258,-45 74-258,33-61 129,-33 61 387,8-82-516,-8 82-258,-14-70 258,14 70 387,-41-19-258,41 19 129,-52-29-258,52 29 0,-45 24-129,45-24-516,0 0-3612,0 0-774,0 0-516,-5 56-387</inkml:trace>
  <inkml:trace contextRef="#ctx0" brushRef="#br0" timeOffset="335800.2066">18737 18194 516,'0'0'4386,"0"0"774,0 0-645,13 58-2064,-13-58-1032,1 56-516,-1-56-258,4 51-129,-4-51-129,0 0 0,0 0-129,0 0-129,0 0 129,0 0-129,0 0-129,0 0 258,0 0-258,22-58 0,-22 58-129,-2-53 258,2 53-129,-4-58 129,1 26 0,3 32-387,0 0 516,0 0-129,0 0 0,0 0 0,0 0 0,0 0 129,28 57-258,-28-57 258,0 0-258,32 62-129,-32-62 129,0 0 0,44 46 129,-44-46-129,0 0 129,45-9-129,-45 9 129,0 0 258,37-64-258,-37 64 129,11-82-129,-8 45 0,-3 4-258,0-13 258,-4 11-129,-2 14 129,-1 6-258,7 15-516,0 0-2064,0 0-2322,0 0 0,-8 49-774,8-49 258</inkml:trace>
  <inkml:trace contextRef="#ctx0" brushRef="#br0" timeOffset="336100.2239">19083 18078 129,'13'-17'5031,"-13"17"0,0 0 0,0 0-2322,0 0-903,0 0-1032,21 72 0,-21-23-387,0-49 129,0 85-258,0-85-258,3 63 258,-3-63 129,0 0-129,0 0 0,52 10 0,-52-10 0,40 0-129,-40 0 0,40-24-1032,-40 24-2838,0 0-903,37 9-903,-37-9 0</inkml:trace>
  <inkml:trace contextRef="#ctx0" brushRef="#br0" timeOffset="336357.2386">19172 18239 5676,'0'0'5676,"0"0"-387,0 0-387,0 0-3096,26 55-1032,-26-55-258,0 0-903,60 0-2580,-60 0-2064,0 0-129,38-20-258,-38 20-257</inkml:trace>
  <inkml:trace contextRef="#ctx0" brushRef="#br0" timeOffset="336596.2521">19093 18003 5547,'0'0'5934,"0"0"-516,4 42-129,-4-42-3483,26-5-387,-5-12-1419,2 2-3354,4-12-1290,-2 9-645,-2-7-516</inkml:trace>
  <inkml:trace contextRef="#ctx0" brushRef="#br0" timeOffset="337605.3098">17972 16814 1161,'27'-24'4515,"-10"4"258,1-5-387,5-7-2709,10 1-645,0-15-387,12-1-129,0-2-1032,0 0-645,-4 3-3096,0 9-129,-9 2-387</inkml:trace>
  <inkml:trace contextRef="#ctx0" brushRef="#br0" timeOffset="337837.3232">18037 16174 1161,'31'32'4902,"-3"12"-258,3 15-129,0 0-2451,14 18-774,6 8-3612,1-8-1677,4-10-516,-2-3-516</inkml:trace>
  <inkml:trace contextRef="#ctx0" brushRef="#br0" timeOffset="338236.3459">18894 16317 3354,'-50'-22'4257,"34"18"258,1 4-2193,18 14-516,1 6-387,15 18-258,3 1-516,9 9 129,1 0-129,8 5-516,2 6-1419,-4-11-2967,3-10-387,-7-8-516,-2-4 129</inkml:trace>
  <inkml:trace contextRef="#ctx0" brushRef="#br0" timeOffset="338429.357">18874 16906 1419,'-16'-33'4128,"23"0"258,16-8-516,9-13-3096,17-7-2580,7-11-1806,12 9-516,3-12-258</inkml:trace>
  <inkml:trace contextRef="#ctx0" brushRef="#br0" timeOffset="338821.3795">19769 16327 3870,'0'0'5031,"6"10"-516,8 18 0,4 1-3354,12 15-516,3-3 0,7 10-387,4-2-258,0-8-1935,2-2-2451,-3-8-387,-3-2-387</inkml:trace>
  <inkml:trace contextRef="#ctx0" brushRef="#br0" timeOffset="339025.3912">19876 16804 1806,'17'-35'4515,"12"2"0,11-8-516,7-10-2709,10 2-4386,4-14-774,4 8-903</inkml:trace>
  <inkml:trace contextRef="#ctx0" brushRef="#br0" timeOffset="339549.4211">20853 16313 2967,'-37'-18'4773,"22"18"-258,2 0 0,3 3-3612,14 23-129,12-1-129,11 9-258,10-1 0,8 8-129,6-2 0,-1 0-774,6-1-3741,-9-8-258,-8-3-516,-12-6 129</inkml:trace>
  <inkml:trace contextRef="#ctx0" brushRef="#br0" timeOffset="339753.4328">20786 16736 4257,'23'-51'5160,"6"22"-387,9-12-387,8-17-5160,6 0-3096,7 2-645,-3-8-774</inkml:trace>
  <inkml:trace contextRef="#ctx0" brushRef="#br0" timeOffset="340257.4616">21678 16373 4128,'-20'-23'5160,"20"23"-387,0 0-258,-3 12-3483,16 21-258,6 3-258,7 10-258,2 1 129,6 5-387,4 1 0,0-7-1419,1-2-2967,-3-10-387,-5-8-645,-7-7 387</inkml:trace>
  <inkml:trace contextRef="#ctx0" brushRef="#br0" timeOffset="340481.4744">21644 16915 3612,'-7'-9'5418,"10"-11"-516,13-17-258,15 6-3096,5-25-645,19 6-516,12-13-4386,-1-3-516,-1-1-774,-4 6-387</inkml:trace>
  <inkml:trace contextRef="#ctx0" brushRef="#br0" timeOffset="341772.5482">22567 16728 1935,'-19'29'4515,"11"-17"258,0-2-1677,-1-15-903,9 5-774,0-13-129,12-3-516,-1-15-258,9 4-129,-2-11-258,6-9 129,0-1-258,0-4 129,-5 0-258,-2 6 258,-6 3 0,-2 7 0,-2 6 129,-6 16 0,-1 14-129,0 0 129,-1 26-129,-1 8-129,2 4 129,0 4-129,2 5 129,3 0-258,4-3 258,-2-3-387,3-5-129,-4-14-774,7 19-774,-12-20-2709,4 0-387,-2-5 129</inkml:trace>
  <inkml:trace contextRef="#ctx0" brushRef="#br0" timeOffset="342080.5658">22677 16883 4386,'-23'6'5031,"16"-2"-258,-4-13-2064,11 9-774,0 0-774,0 0-258,6-24-129,10 19 0,2-8-258,8 2 129,0-4-129,7 7 129,-3-4-258,3 5-129,-6 4-129,2 2 129,-7 1-258,-3 2 0,-4 5-129,-2 0-129,0 3-129,-13-10-3225,20 0-1290,-10-3-516,4-6-774</inkml:trace>
  <inkml:trace contextRef="#ctx0" brushRef="#br0" timeOffset="343424.6427">23321 17570 2709,'-10'-52'5289,"2"32"-774,8 20-516,-13-7-1677,13 22-516,-8 19-774,8 14-129,0 0-129,5 8-129,1 4 129,4-4-903,-1-1 516,2-3-387,-11-52 129,28 70-516,-28-70-1548,18 64-3354,-18-64-129,0 0 0,10 31-387</inkml:trace>
  <inkml:trace contextRef="#ctx0" brushRef="#br0" timeOffset="343876.6685">23244 17537 774,'-1'-39'4515,"0"24"645,1 15-516,0 0-2322,-12-7-1032,9 17-645,-8 7-129,1 9-258,-1 6-129,-3 5 0,0-2 0,1-1 0,2-5-129,1-7 129,3-3-129,7-19 0,0 0 0,-2-17 0,2-12 129,6-9-258,2-3 258,0-1-129,0-4 258,5 5 0,-5 15 258,4 6-258,0 10 129,1 7 0,1 3-129,7 9 129,-4 6 0,4 3-258,1 5 0,-1-2 0,1 10-516,-4 5-4386,0-12 0,-5-1-1032,-3-8 129</inkml:trace>
  <inkml:trace contextRef="#ctx0" brushRef="#br0" timeOffset="344941.7296">23646 18019 4644,'2'14'5676,"8"-12"-387,-1-2-516,7-41-2967,7 21-387,-3 8-1032,17-9 387,-5 14-516,7-5-129,2-3-129,-4 3-774,6 7-3483,-14-4-1032,-10 6-258,-6-2-258</inkml:trace>
  <inkml:trace contextRef="#ctx0" brushRef="#br0" timeOffset="345213.7451">23897 18016 3354,'9'1'5805,"-9"-1"-387,12 0-1032,-12 0-1935,0 0-1161,9 47-516,-9-47-387,13 63 0,-13-63-387,11 72 129,-11-72 387,10 75-516,-10-75-1032,0 0-3999,0 0-516,0 0-258,0 0-645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2:31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13381 9057 4257,'28'-18'4386,"-13"-2"-258,3-4-2967,11 10-645,0-6-129,2 5 0,4-3-258,0 3 0,3 1-129,2 3 129,5 2-129,1 4 129,2-2 0,5 4 129,3-1 258,6 4 0,4-3 129,9 3 129,0 0-129,7 0 0,3 0-129,9 3 0,6-3-129,6 3-129,3-2 129,6-1-129,8 0-129,6 0-129,9-1 0,6-4 129,7-3-129,8-2 129,8-2-129,10 0 0,4-3 0,5-1 0,5 3 258,8-2-258,1 2 129,5 0 0,1 0 0,3 0 0,-2 1-129,1-3 129,-4 1-387,0 1 516,-10 2-387,-7 3 129,-8 3-129,-14 2 258,-12 3-129,-12 1 0,-16 15-774,-19 0-3870,-20-7-516,-25-4-258</inkml:trace>
  <inkml:trace contextRef="#ctx0" brushRef="#br0" timeOffset="5735.328">17460 10226 516,'120'-25'3483,"-49"10"-516,3 3-516,4-6-774,9 9-258,-1-8-129,13 5-387,-2-3-129,10 5-129,0-2 0,13 3-258,4-3-129,9 4 129,9-2-258,5 0 0,3 1 0,4 0 129,1 2 0,5 0-129,-2-1 0,4 3 0,3-1 129,8 4-129,4 0 129,7 2-258,1-2 258,1 2-258,-3 0 129,-1 0 0,-6-1 0,-12-2-129,-7 0 129,-8 0-129,-8-3 129,-5 0 0,-7-1 129,-5 2 0,-7 0-129,-4 3 0,-8 2 0,-13 0-645,-3 3-3483,-20 8-774,-16-8-258,-23-3-645</inkml:trace>
  <inkml:trace contextRef="#ctx0" brushRef="#br0" timeOffset="6599.3773">3792 11606 5805,'155'-39'5031,"-55"18"-516,10 1-645,17-6-2838,24 4-387,12-3-387,15 0-129,10 2 0,4 1-129,8 3 129,5 2-129,39 5 129,-28 2 129,3 6 0,3 4-129,-1 0 129,2 5 0,-1 2-129,-1 2 0,-44-1 0,25-1-129,-9-2 0,-15-5-258,-9 9-1290,-16-9-2967,-25-12-645,-25-1-258,-37-20-258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4:38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3882 7563 129,'12'0'2580,"6"-10"-387,-8 7-129,0 1-645,6 2-258,-5-3-258,4 3-129,-1 0-129,4 0-387,-1 3 129,4 2-129,0 0 129,3 2 0,2-2 129,6 4 0,3-6 258,5 5-258,1-6 129,6 2 0,2-4-258,3 6 0,4-6-129,5 0 129,0 0-258,7 0 0,4-6 0,2 5 0,4-2-129,3 0 129,2 0-129,6 0 0,3-1 129,1 2-129,3-2 0,3 1 129,1-6-129,4 2 129,3-2-129,-4 2 129,-1-3 0,2 1-129,0-2 129,2 3-129,-1 0 129,-3-1-129,0 1 0,4 0 0,1 2 0,1 0 0,1 1 0,-1-1 0,3 0-129,4 0 129,3 1 0,1 0 0,-1-3 0,4 0 0,2 0 0,4 2 0,1-1 0,2 2-129,3-1 129,2 2 0,3 2 0,3 1 0,-2 1-129,5-1 129,0 1 0,2 0 0,-3 0-129,3 0 129,1 0 129,-3 1-129,3 0 0,0-1 0,0 1 0,3-1 0,-2-1 0,5 1 0,-2 0 129,-1 0-129,6 1 129,-2 1-129,1-2 0,5 6 129,-1-3 0,4 3-129,-2 0 129,4 1-129,-2 1 129,0-2 0,-2 2-129,-4-1 129,-2 2-129,-7 0 0,-5 0 129,-7 2-129,-12 6-387,-16-4-2322,-16 11-1935,-22 0-774,-32-10-129</inkml:trace>
  <inkml:trace contextRef="#ctx0" brushRef="#br0" timeOffset="4547.2601">10083 9974 2451,'94'-48'5031,"-22"14"0,14-20-903,22 14-2064,1-15-774,16 11-387,4-6-258,10 11-129,-3 0-258,-1 7-387,-4 8-387,-16-6-645,2 14-2193,-21 2-1419,-19 2-258,-22 5-387</inkml:trace>
  <inkml:trace contextRef="#ctx0" brushRef="#br0" timeOffset="4975.2845">10322 9535 645,'0'-26'4644,"9"13"387,-3 1-258,-5-5-2709,11 13-387,-12 4-774,15-6-258,-15 6-129,0 17-258,-7 6 129,-9 10-258,-8 9-129,-14 11 0,-7 8 0,-6 3 0,-2 4 0,1-5 258,5-2-129,11-4 129,10-12 0,23-6 0,15-14 129,27-5-129,15-13 129,17-3-258,16 8-1677,4-11-3354,7-1-258,-5 2-774,-10-1 258</inkml:trace>
  <inkml:trace contextRef="#ctx0" brushRef="#br0" timeOffset="6400.3661">12308 11067 3870,'134'-59'4515,"-40"16"-129,13-5-1935,12-18-1032,17 3-516,0-2-387,-1 8 0,-8 8-516,-9 0-1161,-14 11-2967,-16 13-258,-20 2-516</inkml:trace>
  <inkml:trace contextRef="#ctx0" brushRef="#br0" timeOffset="6820.3901">12595 10757 3354,'30'-3'4644,"-30"3"-645,6 22-2451,-14-5-387,-10 12-258,-13 5-258,-6 9 0,-8 0-129,-5 4-129,-6-4 258,2 5-129,-2-6 258,12 0-129,4-8-258,16 1 258,11-8-129,14-3 129,19-10-258,25-6 0,17-8-129,15 0-129,15 0-774,3-5-3741,8-12-387,3-2-645,-9-3-387</inkml:trace>
  <inkml:trace contextRef="#ctx0" brushRef="#br0" timeOffset="9643.5515">13736 12694 3612,'0'0'5289,"0"0"-387,22-10-516,4-19-2451,23 4-387,6-17-387,25-4-387,7-9-258,10-2-258,4-1 129,4 1-774,0 18-2451,-15-2-1806,-10 10-258,-25 7-387,-15 16-258</inkml:trace>
  <inkml:trace contextRef="#ctx0" brushRef="#br0" timeOffset="10039.5742">13927 12344 3354,'-13'-32'5031,"6"16"-258,-1 3-129,-5-5-2451,13 18-645,-15-3-387,9 10-387,-7 9-387,-3 13 0,-7 5-258,-6 10-129,-10 5 258,1 6-258,-3 1 129,2 1-129,8-6 129,12-2 0,12-10 129,15-4 0,23-11-129,18-6 129,11-13-129,14-2 0,7-3 0,5-5-774,3 5-4128,-17 7-129,-18 8-645,-21 18-516</inkml:trace>
  <inkml:trace contextRef="#ctx0" brushRef="#br0" timeOffset="25339.4493">2878 15093 2709,'96'-3'4644,"-39"3"-258,3 0-387,1 1-3096,19 10-258,9-2-129,15 1-258,8-2 129,11-3-258,11-3 0,11-2-129,9 0 129,9-6-129,5-2 129,-1-2-129,9-1 0,3 0 0,3 0 129,7 1-129,6 0 258,8-2-129,8-1 0,7 4 129,11-5 0,2 6 0,41-2 0,-27 4-129,2 1 0,3 2 0,-3-2 0,3 2-129,-2-3 0,3 3 0,-30-9 0,33-2 0,8-9-129,1 0 258,10-5-258,-1-5 258,3-1-258,-5-2 258,-8 4-129,-4 1 0,-16 9 0,-15-2-1677,-15 10-2580,-13 6-645,-28-7-387,-17 9 259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3:12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 4435 3612,'-4'-151'5289,"3"81"-387,-1 16-516,-1 17-3354,0 14-387,3 23-387,-5 24-129,-1 21 129,0 21-258,0 16 0,-2 23 0,3 16 129,-3 16 0,3 16 0,-3 17 129,0 17-129,-2 18 129,2 18-129,0 9 387,-2 12-258,0-5 129,-1 2 0,7-17-129,0-14 129,4-28-129,2-19 258,6-28-258,5-21-129,-2-30-129,4-16 0,-4-21-258,-2-20-258,-4-15-387,-5-34-1161,-4-18-2709,1-20-387,-4-18-516,4-18 1</inkml:trace>
  <inkml:trace contextRef="#ctx0" brushRef="#br0" timeOffset="424.0242">1443 4571 2322,'8'-226'5418,"-8"139"-258,0 16-258,-2 24-2967,0 1-387,6 29-387,-4 17-258,16 18-258,-6 33-258,3 31 129,0 24-258,3 31-129,-5 31-129,-2 24 0,-3 23 0,-5 20-129,-5 14 129,-7 12-129,-5 5 129,-2 3 129,-2-5 129,3-8-129,6-17 129,5-21-129,6-26 0,12-30-387,14-18-4773,-2-32 0,-4-29-645,-8-18-516</inkml:trace>
  <inkml:trace contextRef="#ctx0" brushRef="#br0" timeOffset="5035.2879">10706 6786 4902,'-23'-29'5289,"16"14"-645,7 15-2580,-7-19-1161,7 19-258,7-5-387,8 5 0,5 0-258,7 0 129,6 0-129,7 0 0,7-1 0,10 1 0,4 0 0,9 0-129,6-1 129,5 1 129,5 0-129,2 1 129,3 4-129,5 1 129,6-1 0,1 2 0,5-1-129,5 0 0,8 1 0,5-4 129,6 1-129,1-2 0,3 0 0,2-1 0,0 2 0,4-2 129,-3 2 0,-1-1-129,-1 1 129,-3 2 129,0-2-129,-1 2 0,-1-1 0,1-1-129,-3-3 129,3 0 0,-1 0-129,0-5 0,-1-1 129,-5 0-129,-7 0 258,-6 3-129,-9 0 0,-9 3 129,-14 0-129,-8 0 0,-8 3-129,-14 3-129,2 6-4386,-18-3-645,-14-2-258,-21-7-645</inkml:trace>
  <inkml:trace contextRef="#ctx0" brushRef="#br0" timeOffset="6480.3706">20610 7098 3096,'-7'-20'5289,"18"1"-387,21-2 0,15-4-3612,20 9-645,11-4 0,21 6 0,7-6 0,17 6-387,1 0 129,0 3-258,2 0-129,-4 3 129,-10 1 0,-11 3 0,-12 1-129,-14 2 129,-15 1-258,-18 0-903,-19 10-3612,-23-10-645,-14 15 0,-30-12-645</inkml:trace>
  <inkml:trace contextRef="#ctx0" brushRef="#br0" timeOffset="11215.6415">6530 8199 2709,'-19'-2'4128,"19"2"-1677,0 0-774,9-11-516,8 11-258,3-4-387,6 4 129,2-3-129,4 3 0,-2-2-129,6 2 0,-3-5-129,6 3 129,0 0-258,5-1 0,3-1 129,2 0-258,7-4 129,6 2 0,2 1-129,1-4 129,5-2-129,2 0 0,3-1 0,2-2 0,-1-2 0,3 3 0,2-2 0,3 2 0,-4-1 0,5 2 0,2 0 129,4 3-129,-1-1 0,2 3 129,4-1-129,0 1 0,9 2 0,-1 1 129,-1 1-129,-1 1 0,-1 2-129,0-3 129,1 3 0,0-3 0,-2 3 0,-4 0 0,2 0 0,3 0-129,2 0 129,0 0 0,-1 0 129,-4 0-258,3 0 129,-3 0 129,0 0-129,-4 0 129,-4 0-129,1 0 0,-5 0 0,6 0 0,0 0 129,4 0-129,-4 0 0,2 0 0,0 0 0,2 3 0,0-3 0,-3 0 129,-2 0-129,-3 0 258,2 0-258,0-3 129,2 3-129,4-1 129,0-4-258,2 1 258,2 0-258,4-1 129,2-2-129,0 2 129,1 0-387,0-2 516,1 3-129,2-4 0,2-4 258,1 3-516,-1-2 516,3 0-258,5-3 129,4 2 0,3-1 0,6 3 0,4-3 0,8 3 0,4-2 0,7 1 0,4 1-129,6 1 129,1-1-129,4 3 0,1 0 0,-2 0 0,0 2 0,1-1 0,-2 1 0,-4 1 129,1 2-129,-4-1 0,3 2 258,1 1-129,-3 0 129,-3 0-129,-4-3 0,-2 2 0,-12-2 0,-7 1 0,-12-2 0,-14-1-129,-10 2 0,-13 1 0,-13 4-645,-18 8-3870,-10-1-387,-19-2-645,-26-7 1</inkml:trace>
  <inkml:trace contextRef="#ctx0" brushRef="#br0" timeOffset="22364.279">22215 8927 3096,'-24'-7'4257,"13"20"-774,0 3-1032,6 16-387,-7-2-516,10 22-516,-9 1-258,6 22-129,-3 12-129,-1 22-129,-2 15 0,-1 18-129,-4 14-129,1 7-129,-1 7 0,-1-7 0,3-9-516,-1-23 0,9-7-645,-6-33-1935,7-21-1290,3-21-129,-1-23-129</inkml:trace>
  <inkml:trace contextRef="#ctx0" brushRef="#br0" timeOffset="22731.3001">22357 9043 1806,'0'-57'4644,"-3"45"0,3 12-387,-5 14-2451,0 8-903,5 24 0,-1 16-258,1 23-129,-4 27-129,-1 28 129,-5 21-129,-1 21 258,-7 12-258,-1 4 0,-6-6-129,1-6 129,0-24-129,3-20-129,3-30 0,4-25 0,4-26-387,4-33-2193,6-16-1935,6-19-516,-1-22-516,0-2-258</inkml:trace>
  <inkml:trace contextRef="#ctx0" brushRef="#br0" timeOffset="52696.014">16292 4651 2580,'35'-115'5160,"-22"67"129,1 21-2451,-14-2-774,0 29-387,1-16-645,-1 25-387,-7 12 0,-6 14-258,-5 11-258,1 12-129,-2 8 129,-1 8-129,0 8 0,0 4-129,0 1 129,0-1-129,1-2 129,-2-5 0,0-8-129,-2-5 0,1-8-258,-5-16-645,13 0-2709,-6-17-1290,8-9-129,2-9-387</inkml:trace>
  <inkml:trace contextRef="#ctx0" brushRef="#br0" timeOffset="53032.0331">15885 5269 1548,'-18'-9'5160,"18"9"-129,0 0 0,-12 6-3354,12 20-387,0 2-516,3 13-129,-1 2 129,1 10-516,1 4 0,3 0-129,-1-6 129,3-1-258,1-11 258,1-7-129,3-8 0,4-12 0,2-9 129,4-6-258,-1-14 129,5-9 0,5-9-129,2-6 129,4-5-258,-2-4 258,3 5-645,-6-7-3096,1 11-1677,-5 5-258,-9 4-387</inkml:trace>
  <inkml:trace contextRef="#ctx0" brushRef="#br0" timeOffset="61055.4922">8842 5396 4128,'-2'-38'5289,"2"38"-129,0 0-387,5 21-3483,-2 7-387,13 18-129,-2 4-129,6 9-129,-2 1-129,4-3-129,-4-6 0,-2-4 0,-2-11-129,-3-13 129,-11-23-129,10 0 129,-4-25-129,3-14 129,4-16-129,5-13 0,8-12 0,7-2-129,9 6-129,4-3-774,10 18-4257,-3 6-258,0 16-258,-3 10-645</inkml:trace>
  <inkml:trace contextRef="#ctx0" brushRef="#br0" timeOffset="61560.5209">7950 4395 6966,'-5'-13'5418,"-4"17"-129,5 20-387,2 12-3741,2 14-516,5 13-129,5 3-129,1 1-258,0-5 0,0-13-645,6-2-1290,-8-20-3225,-4-15 0,-5-12-516,-1-5-258</inkml:trace>
  <inkml:trace contextRef="#ctx0" brushRef="#br0" timeOffset="61955.5435">7844 4170 7998,'12'-154'5547,"2"88"-129,10 13-387,-6 8-3741,15 20-258,-5 7-387,0 18 0,-8 14-258,-9 21-258,-6 9 0,-5 13-129,-11 7 129,-4 0-258,-3 1 129,4-3-129,5-9 129,9-7 0,7-10-129,12-7 129,10-7 0,7-1 129,4-8-129,2-1 0,-2 5 0,-5 0 0,-11 6 0,-3 3 0,-14 9 0,-7 4 0,-14 3 0,-10 4 0,-7-3 0,-5-3-129,0-4 0,-2-13-258,6-6-258,1-17-2580,12 0-1806,3-7-387,14-4-516,2-6-129</inkml:trace>
  <inkml:trace contextRef="#ctx0" brushRef="#br0" timeOffset="62263.5612">8286 4625 9546,'77'-65'5805,"-44"23"-645,3-2 0,-9-7-4128,1 3-516,-9 1 0,-3 1-129,-10 6-129,-6 7-129,-10 6 129,-11 15-258,-7 12 129,-5 8-129,1 19 0,1 11-129,7 12 129,8 7 0,13 4 0,6-4 0,15-4 0,10-11 0,5-13-129,4-13 129,3-14-387,-2-8-387,4-5-2709,-13-14-1548,0 0-387,-7-9-387,1 3-258</inkml:trace>
  <inkml:trace contextRef="#ctx0" brushRef="#br0" timeOffset="62543.5772">8752 4131 9417,'0'-32'5676,"0"32"-516,-17 7 0,9 21-3870,0-2-645,6 6-258,1 1 0,3 1-258,7-6 0,6 1 0,2-7-258,3-1 129,-1-1 0,-2-1 0,-3-3 0,-5 2 0,-7-1-129,-2 0 258,-11-1-129,-7-1-129,-3 0 0,-4-1-129,2 2-258,-5-10-903,15 5-3612,-2-7-258,15-4-258,0 0-387</inkml:trace>
  <inkml:trace contextRef="#ctx0" brushRef="#br0" timeOffset="62791.5914">9038 4077 7740,'20'-45'5676,"-20"45"-258,-12 14-258,-1 31-3225,-7-5-774,9 12-387,0 0-129,10 1-129,2-11-129,14-9-129,6-12-129,4-14-129,3-7 0,3-16-129,0-5 0,-4-10-516,0 9-774,-13-15-3741,2 3-129,-9-13-516,-2 2-387</inkml:trace>
  <inkml:trace contextRef="#ctx0" brushRef="#br0" timeOffset="63151.612">9083 3567 12384,'-5'38'5676,"7"10"-258,1-5-1290,11 27-3225,-2 2-258,8 2-129,-4-6-129,4 1-258,-2-8 0,-1-5 0,-1-12 0,-4-9-129,1-10 0,-5-14-129,2-12 129,-5-24 0,-2-12-129,1-17-129,0-7 129,1-3 0,1 2 129,-1 14 0,3 15 0,0 21 0,2 15 129,0 22 129,1 16 0,0 6-129,0 7-129,-1-2-129,3-2-258,-1-17-516,7 6-2580,-6-25-1935,2-4-258,-8-15-387,8-9-129</inkml:trace>
  <inkml:trace contextRef="#ctx0" brushRef="#br0" timeOffset="63719.6445">9546 4001 9933,'28'2'5547,"-14"16"-516,-7-3 129,2 3-4386,-2-2-258,1-2-258,-8-14 0,3 15-129,-3-15 0,0 0 0,-2-14-129,-4-5 0,1-10 0,0-4 0,2 0-129,3 3 129,0-2 0,5 7 0,5 7 129,5 11 129,3 7-129,4 4 129,2 3-129,3 3 129,-1-3-129,0-2 0,-1-5 0,-3-4 0,-4-9 0,-2-6-129,-5-2 129,-6 3-129,-2-4 0,-3 2 0,-6 9 0,-4 7-129,-3 8 129,-1 15 0,-3 12 0,4 10 0,3 9 129,5 2-129,5 0 129,1-6-129,10-8 0,4-15 129,7-11-258,2-12 258,4-12-258,-1-13 0,2-9 129,-1-2 0,-2-3 0,-2 7 0,-4 3-129,-3 10 129,-3 6 0,-3 13 129,-1 6 0,-2 13-258,-1 8 0,-1-2-645,8 16-2193,-5-18-2451,0 6-258,-3-12-387,4-1-645</inkml:trace>
  <inkml:trace contextRef="#ctx0" brushRef="#br0" timeOffset="63872.6532">10073 3292 10965,'-7'-55'4773,"7"55"-4644,-8-7-129,8 7-5160,-2 18-1161</inkml:trace>
  <inkml:trace contextRef="#ctx0" brushRef="#br0" timeOffset="64487.6885">10114 3270 9546,'8'-70'5676,"5"70"-516,-4 7 0,6 34-4128,2 11-387,4 21-387,-3 6 0,0 6-129,-5-5-129,-1-7 129,-4-14 0,-3-10-129,-1-22 129,-4-27-129,0 0 129,13-25-129,-6-20 129,3-3-129,1-4 0,4-1 0,3 7 0,1 10 0,1 16 0,0 17 0,-2 12 129,-2 19 0,-5 8-129,-5 7 258,-6 5-129,-3-2 0,-11-4 0,-5-3-129,-1-5-129,-3-10-258,5 5-645,-7-20-3741,13 4-516,2-13-516,10 0-387</inkml:trace>
  <inkml:trace contextRef="#ctx0" brushRef="#br0" timeOffset="64720.7017">10510 3691 12255,'35'30'5547,"-18"-1"-129,-6-23-1161,3 14-3612,-1-12-129,2-4-258,1-10 0,2-12-129,0-9 129,1-3-129,-4-7 0,-2-3-129,-3 5-129,-7-4-258,1 14-387,-11-12-2322,5 20-2322,-6-1-129,8 18-516,-2-20-129</inkml:trace>
  <inkml:trace contextRef="#ctx0" brushRef="#br0" timeOffset="65307.7353">10806 3439 9417,'25'29'5934,"-16"-8"-516,-6-5-129,4 9-3870,-5-7-774,3 1-129,0-8-129,-5-11-258,15 5 0,-5-6-129,1-13 0,4-4 0,-3-5 0,4-2 0,-1 1-129,0 1 129,-3 0 0,1 9-129,-3 9 0,0 5 129,-10 0 0,13 23 0,-6-6 0,-1 6-129,4-2 0,-1-4 0,3-6-129,0-9 129,0-2-129,2 0 0,-4-5 129,1-3 0,-1 6 129,-1-4 0,-2 5 129,3 1 0,-1 0 129,2-3-129,2-7 129,2-5 0,2-9 0,-2-4-129,-1-7 129,-3-2 0,-7-3-129,-1 9 258,-3 7-258,-4 12 0,4 12 0,-10 25 0,10 16-129,5 23 129,9 15-129,4 5-129,3 7 129,2 2 0,-4-9 129,-3-8-129,-8-12 0,-8-15 0,-14-15 129,-10-5-129,-7-11 129,-5-13-387,-1 0-645,-8-15-1935,11 4-2838,-2-6-129,10 7-645,6-3-516</inkml:trace>
  <inkml:trace contextRef="#ctx0" brushRef="#br0" timeOffset="65943.7718">10359 5099 7224,'22'12'5676,"1"-14"-129,11-11-516,-1-17-3612,7 1-516,-6-10-258,-4 2 0,-12 1-258,-13 9-129,-7 2-129,-14 16 0,-9 9-129,-6 17-129,-4 15 129,5 10 0,7 13 0,8 6 0,12-1 0,6-2 0,14-14 0,9-11 129,9-16-129,3-17 0,-1-15 129,0-15 0,-3-9-129,-3-4 129,-6-4 0,-7 4 0,-5 2 0,-4 7 129,-5 11-129,-4 9 0,0 14 0,0 0 0,0 0 0,14 19 0,-2 1-258,0 7 0,6 3-387,-3-5-516,9 15-2322,-11-16-2193,2 7-387,-8-9-516,1 2 0</inkml:trace>
  <inkml:trace contextRef="#ctx0" brushRef="#br0" timeOffset="66120.7819">10723 4541 9288,'-11'-42'5418,"11"42"-516,4-18-1032,15 19-8127,-5 5-774,6 13-129,-3 2-516</inkml:trace>
  <inkml:trace contextRef="#ctx0" brushRef="#br0" timeOffset="66851.8237">10908 4814 7740,'30'84'5547,"-17"-45"0,-5-10-387,7 1-3612,-10-10-774,2-2-129,-3-6-387,-4-12 0,0 0 0,0 0-258,0 0 129,4-9-129,-3-14-129,1-3 129,1-5 0,3 6 0,4 2 129,1 7-129,3 9 129,3 7-129,2 3 258,4 8-129,1-3 129,4-5 0,-1-4 0,2-13-129,-2-10 0,-2-5 129,-5-4-258,-4-2 258,-8 0-258,-7 0 258,-2 8-387,-12 6 258,-2 9-129,-5 12 129,2 12-129,2 12-258,5 19 258,3 3-129,8 7 0,4-2 0,7-3 129,6-11-129,6-10 129,2-13 0,3-14 0,-1-8 0,1-11 0,-2-12 129,-1 2-129,0-4 0,-5 3 0,0 6 0,-4 7 129,2 10-129,-2 7 129,0 8 0,-2 10-129,0 4 129,0 0-129,-3 4 129,0-4-258,-6-5 258,-5-17 0,5 10-129,-5-10 0,-1-22 129,-6-9 0,6-13 129,0-11 0,1-12 0,7-4 0,6-2 129,4-2-258,4 6 0,8 10-774,-4-1-1548,16 30-1935,-9-2-1935</inkml:trace>
  <inkml:trace contextRef="#ctx0" brushRef="#br0" timeOffset="121430.9453">2765 5736 1548,'-24'-36'2322,"11"24"-903,1 1 0,1 6-516,2 3-258,9 2 0,0 0-129,0 9 258,14-4 129,16 1-129,7-4 129,15 5-258,8-7 258,15 2-129,4-2-258,6-6-258,3-1 0,6 1-129,4-3 258,3 3 0,-2-5-129,5 4 0,1 0 0,7 4 129,0 1 0,0 2-129,-5 1 0,-3 3-129,-6 0-129,-7-1 129,-7-4-129,-12 1 129,-11-2-129,-6-7 0,-9 9-2193,-9-5-2322,-13-7-774,-24 12-258</inkml:trace>
  <inkml:trace contextRef="#ctx0" brushRef="#br0" timeOffset="129131.3859">20680 7367 4128,'-18'-24'4515,"35"8"-1806,17-12-516,17 10-903,15-10-129,20 7-258,14-7-387,20 11 129,5-5 0,9 11-129,3 3-129,3 4-129,-6 4-129,-7 4 0,-10 8 0,-17 3-516,-15 2-3999,-19 10-258,-26-13-645,-14-7 258</inkml:trace>
  <inkml:trace contextRef="#ctx0" brushRef="#br0" timeOffset="139923.0031">2657 13854 4902,'-24'-17'4386,"16"6"-387,-3 3-1290,1-9-1290,6 5-645,-3-1-258,7 13-129,-13-17-129,13 17 0,-17 0 129,11 9 0,-3 2 0,7 7 129,0-5 129,8 7-129,8-11 0,13 3 0,8-9 129,15-3-129,11-7-129,20-3 0,11-5-129,13 1-129,11 2-129,9 7 0,8 5-129,0 0-129,-1 12-258,-9-6-1806,-6 17-2451,-12-1-258,-20 2-387,-17 3-516</inkml:trace>
  <inkml:trace contextRef="#ctx0" brushRef="#br0" timeOffset="146546.3819">14687 15079 2967,'40'0'5418,"5"0"-258,14 0-258,13 0-3354,18 9-516,13-3-387,16 5 0,5-8-387,9 0-129,6-2 0,5-5 0,3-7-129,0-3 0,-5 0 0,-6-1-129,-8 10-258,-22 3-2451,-15 13-2064,-25 14-258,-26 7-516</inkml:trace>
  <inkml:trace contextRef="#ctx0" brushRef="#br0" timeOffset="147071.412">20292 14965 5547,'1'-24'5805,"46"8"-258,33-8-774,44 5-3354,34-1-903,44 8-129,38 10-516,17 1-4644,22 1-258,5 1-774,0-8-516</inkml:trace>
  <inkml:trace contextRef="#ctx0" brushRef="#br0" timeOffset="159395.1169">6520 15847 3870,'4'-35'3741,"-4"35"-903,0-26-129,0 26-774,0-16-516,0 16-516,0 0-258,0 0-129,0 0-258,0 0-129,0 0 0,8 8 0,8-2 0,8 3 129,5-4 0,8-1 129,4-4-129,8 2 0,1-2 0,4 0 0,4 0-129,4 0 129,3 0-258,6 1 258,0 6-258,3 2 0,4 1 0,4 3 129,3 5-258,2-1 129,0 3 0,6 1 0,4 1 0,1-1 0,3 2 0,2-1 0,2-1-258,0-2 258,3 1 0,4-2 0,2-5 0,2 4-129,4-4 129,2 2 0,8-4 0,3 0 0,6-3 0,4-1 0,7-1 0,2-2 129,8 0-129,2-3 0,4-1 258,-2 1-129,2-1-129,-3 1 129,-2 0-129,-1 5 129,-1-2 0,-5 3 0,0 3 0,1 1 0,4-1-129,-1 4 129,2-5-129,2 2 129,2 0-129,1-5 129,-2 0-258,1 2 258,-5-8-129,-4 0 0,-7 0 129,-6 1-129,-10-1 0,-11 0-129,-14 0 129,-17 0-1032,-14 16-3741,-16-1-516,-24-15-129,-22 0-516</inkml:trace>
  <inkml:trace contextRef="#ctx0" brushRef="#br0" timeOffset="181126.3597">2061 12513 4257,'-55'-79'4644,"28"47"-258,3 6-1161,7 22-774,-2 4-1161,13 21-258,1 15 0,8 26-645,5 17 0,9 31-258,3 23 258,5 22-258,0 27 0,1 14 0,-1 22-129,-3 14 129,-7 7-129,-1 4 0,-5-3 0,-3-3-129,-2-16 258,-2-17-129,-2-23 129,3-26-258,4-31 258,1-23-129,-2-30 0,3-21 0,-3-25 0,-6-25 0,9-3 0,-9-30 0,-2-19-129,-5-24 129,-3-22 0,-3-19 0,-1-22-129,-1-19 258,3-20-129,2-12 0,5-12 258,5-7 0,0-3-129,12-4 0,6-1-129,6 1 0,3 10-129,0 8 0,0 11-258,-3 8 258,-2 12-129,-5 13 129,-6 20 0,-2 20 129,-4 21-129,-1 20 129,-4 20 0,0 28 0,0 25 0,0 31-129,0 33 0,6 26 258,-2 33-129,6 35 0,5 30 129,1 27 0,3 27 0,3 17 0,-2 14-129,-1 16 129,-1 0-129,-3-5 0,-1-7-129,0-16-645,7-20-3483,-4-22-387,-1-37-516,-2-21-774</inkml:trace>
  <inkml:trace contextRef="#ctx0" brushRef="#br0" timeOffset="190494.8956">6434 16501 2322,'16'-6'4386,"-7"-10"0,7 10-258,3-6-3096,1 1-258,4 9-387,0-9-129,2-3 0,-3 7-129,-1 5 258,-2-5-258,0 4 129,-4-1-129,0 2 129,-2-10 129,4 11-129,-2-11 0,3 9 0,2-9 0,6 12 0,2-14 0,8 9-258,5 0 129,9 0 0,6-3-129,4 0 0,4 3 129,5 0-129,2 0 0,3 2 129,2-4 129,6 2-258,1 1 129,6-3-129,3 1 129,2-3 0,1 1 0,6-1 0,0 2-129,0-1 0,-1-1 0,1 4 129,4 2-129,1 3 0,2 0 0,3 0 0,2 0 0,8 0 0,3 3 0,2 0 0,6 3 129,0-3-129,3 1 0,1 0 0,2 2 0,0-3 129,-1 4-129,1-3 0,-2-1 129,1 4-129,3-2 0,-3 3 129,3-1-129,1 2 0,2-4 0,3 4 129,3 0-129,2 3 0,2-4 0,-1 0 129,2 7 0,-1-1 0,-3 1 0,-3-2 0,-5-2 0,-5 3 0,-9-4 0,-10 5-129,-10-11 0,-18 5 0,-15 3-129,-22-8-2451,-15 9-2451,-20-4-645,-27-5-129</inkml:trace>
  <inkml:trace contextRef="#ctx0" brushRef="#br0" timeOffset="214414.2638">22769 13486 1032,'5'-152'4644,"-5"92"0,-4 14-1677,-10 7-516,8 26-645,-14 8-387,9 21-387,-9 20-387,8 28-129,-3 21 0,7 27 0,0 23-129,5 26-258,-3 22 258,2 24-258,-2 11 0,-2 10 0,-4 1 0,-2-5-129,-4-14 129,-1-6 0,-6-25-129,3-22 129,-2-22-129,2-26 0,0-21-129,5-23-129,6-15-129,2-30-387,12-8-1032,1-24-2967,13-20-258,-2-23-645,4-15 517</inkml:trace>
  <inkml:trace contextRef="#ctx0" brushRef="#br0" timeOffset="214823.2872">23140 12915 4773,'65'-153'5289,"-51"134"-129,-10 31-516,-8 37-3354,-11 18-387,1 22-387,-2 16-258,-4 17-129,-3 20-129,-2 15 0,-3 21 129,-3 26 0,-5 24 0,1 16 0,-4 11 129,4 5-129,-3-7 258,5-3-258,5-22 129,8-31-129,3-21 0,7-26-129,2-34 0,7-21 129,1-25-129,3-23 0,2-17 0,3-12-129,0-17-387,-5-22-1935,4-1-2322,-4-9-645,-4-2-645</inkml:trace>
  <inkml:trace contextRef="#ctx0" brushRef="#br0" timeOffset="446584.5432">16201 13692 3612,'-81'-59'4773,"36"29"-387,-7 1-1935,-9-5-774,-5 11-774,-13-6-258,-8 5-516,-12 2 0,-7-2-129,-9 2-129,-10-4 129,-11 4-387,-10 0 387,-5 1-129,-8 1 129,-10 1 0,-10 4 0,-9 1 0,-5 6 0,-8 1 0,-7 1 129,-8 6-129,-7 0 258,-4 6-516,-4 4 258,1 9-129,-6 3 0,2 7-129,-3 4-129,3 7 129,2 3-129,4 13-129,2 0 258,8 8 0,7 2 129,12 7 0,11-2 258,17 8-129,16-1 0,18 1 0,19 1 0,21 4 129,14-1-129,18 9 0,20-1 0,19-2 0,18-1 129,18-2-129,23-4-129,25-7 129,25-7 0,20-11 0,24-3-129,19-7 0,17-4 129,19-5 0,13-5 129,50-1 0,-27-3 129,9 0-129,10-3 129,4-3 0,11 2-129,4-7 0,5-1-129,-28-2 0,34-4-129,5-4 0,-1-7-129,-5 1 258,-7-9-129,-8-7 129,-5-5 387,-12-10 0,-5-2 0,-10-13 129,-4 1-129,-9-12 258,-1 1 0,-11-13-387,-7 1 0,-14-11-258,-11-6 129,-20-6-258,-16-5 129,-25 1 0,-21-8-129,-26 4 129,-21-1 0,-24 3 0,-22 5 0,-22 4-258,-22 2-258,-14 15-903,-22 5-2838,-16 3-129,-13 10-516</inkml:trace>
  <inkml:trace contextRef="#ctx0" brushRef="#br0" timeOffset="447508.596">20228 13111 1,'-169'-133'3998,"71"67"130,-5 12-387,-4 9-2580,-16 7-645,-6 14-258,-14 11-516,-11 10 258,-14 6 0,-12 12 0,-10 8 0,-10 9 0,-5 13 258,-2 11-129,0 8 0,3 10 129,2 9-129,11 12 0,4 13 0,11 9 258,9 4-258,14 5 0,13 4-129,16 8 0,19 2 0,19-1 0,25-7 0,29-7 0,29-6 129,26-2-258,37-11 258,32-9-129,32-14 129,26-9 0,28-9 0,19-8-129,21-11 129,15-8 129,12-16 129,8-5-129,7-13 129,8-4-258,1-6 129,8-11 0,-7-10 0,5-4-258,-2-8 258,-1-3-258,-10-7 0,-7-7 129,-12-5-129,-12-12 0,-16-11 129,-19-5 0,-23-8-129,-25-10 129,-23-4-129,-24-10 129,-28-10 129,-22-2 0,-31-2 0,-20 1 129,-26-11 0,-23 5 129,-27-10 0,-20 7 0,-29 5-129,-28 8-129,-33 10-129,-34 12-129,-29 21-516,-44 14-3354,-25 30-774,-43 20-645,-39 19-258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7:11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3347 7198 129,'-49'11'1290,"25"-4"-129,3 1-129,2-4 258,4 1-387,3-2 129,12-3 129,-9 2-129,9-2-129,6 0 0,8 1 129,1-1 0,10 0 0,2-1-129,13 1 0,5-5-129,11 4-258,10-7 0,9 1-129,6-6-129,9 5 258,4-6-516,13-2 258,1 2-129,8-1 129,0 3-387,11 2 258,3 2-129,8 5 129,6 2-129,5 1 129,11 0-129,5 3 0,9-1-129,4 0 129,6-2 0,1-10-129,3-2 129,-5-2-129,-4-3 129,-1 2 0,-7 0 129,-5 1 0,-8 4 0,-2 10 0,-8 3 0,-8 11-258,-4 6-4257,-14 4-516,-22-10-516</inkml:trace>
  <inkml:trace contextRef="#ctx0" brushRef="#br0" timeOffset="6907.3951">4011 8588 774,'-10'1'1806,"10"-1"-129,-10 5-129,10-5 0,-8 6-258,8-6-129,0 0 0,0 0-129,15 1 0,-5-2-258,12-1 0,0-8 0,9 4-129,3-6 0,6 2-129,2-3-129,6 4-129,-1-3 129,7 2 0,3 0-129,3 3 0,3 0-129,5 2 0,3 0 0,3 3 0,2 2-129,3 0 0,-2 1 129,3 4-129,1 3 0,-1 0 0,-1 3 0,1-2 0,0-3 129,-1 0-129,1-2 0,1-2 0,-2-2 0,2 0-258,3 3-3225,-1 2-1290,-9-5-258,-6 5-516</inkml:trace>
  <inkml:trace contextRef="#ctx0" brushRef="#br0" timeOffset="8971.5132">4418 9968 2709,'14'0'5289,"4"-12"-387,-3-5-258,6-8-3096,10 4-774,8-3-129,19 7-258,8-5-129,10 7-129,8-3 0,5 7 0,5 1-129,5 6 0,1 0 129,-5 1-129,-1 3 0,0 0-129,-1 7-387,-5 7-3741,3 6-645,-8 0-516,-16-7-129</inkml:trace>
  <inkml:trace contextRef="#ctx0" brushRef="#br0" timeOffset="9807.5609">5199 11174 2580,'-1'-26'4902,"9"13"-258,9-10-258,7 0-2838,19 7-387,2 1-516,15 1 0,6-1-387,10 3 0,5-1-258,9 8 258,6-7-387,2 5-258,11 2-3483,-2 5-774,-7 1-129,-3 12-774</inkml:trace>
  <inkml:trace contextRef="#ctx0" brushRef="#br0" timeOffset="10703.6122">5790 12254 6063,'52'-6'5676,"-2"-10"-645,15-9-516,11-3-2967,16 4-1290,14 19-4257,14 5-645,-2 4-516,-27-4-645</inkml:trace>
  <inkml:trace contextRef="#ctx0" brushRef="#br0" timeOffset="14471.8277">6631 13525 903,'-13'-13'3870,"13"13"258,0 0-774,5-12-1290,13 12-516,-5 0-258,14 1-387,-3-1 129,12 7-387,1-4 0,10 7-129,3-6-129,13 8 0,8-4 0,8 4 0,10-1-258,11 0 129,10-4-129,10 2 0,9-4-129,8-5 129,10 0-129,9-5 0,10-7 0,9-2 129,4-4-129,8 1 129,2 1 0,3 2 0,-4 3 0,-2 6 0,-6 5 0,-13 3-129,-10 9 0,-11 2-258,-7 15-2064,-14-11-2193,-15-6-645,-19-1-645,-30-11 258</inkml:trace>
  <inkml:trace contextRef="#ctx0" brushRef="#br0" timeOffset="18793.0748">12898 9182 8127,'1'-71'5934,"2"59"-516,7 14 0,1 12-4644,14 26-258,10 8-129,8 7 0,5 3-129,3-2-258,0-2 0,-2-8-387,-2 9-1419,-14-21-3354,-4 0-258,-14-5-516,-8 0-258</inkml:trace>
  <inkml:trace contextRef="#ctx0" brushRef="#br0" timeOffset="18979.0856">13044 9782 7224,'-23'-45'5676,"25"9"-387,9-17-129,14-5-3741,2-14-516,14-3-387,4-6-387,4 0-387,1 15-3741,-10-1-1161,-4 16-387,-14 12-516</inkml:trace>
  <inkml:trace contextRef="#ctx0" brushRef="#br0" timeOffset="19295.1036">13418 8699 8514,'13'-42'5934,"-13"42"-645,11 9 0,1 22-4386,-4-2-258,2 9-387,3-3 129,-1-3-129,2-13-258,2-12 0,3-9 0,1-22 0,2-13-129,0-6 258,-1-3-258,0 0 129,-4 7 0,-2 8 129,-4 16-129,-3 15 0,-2 15 258,-1 19-129,4 11-258,-1 3-516,14 18-3354,-7-9-1290,10 2-387,-3-8-387</inkml:trace>
  <inkml:trace contextRef="#ctx0" brushRef="#br0" timeOffset="19500.1153">14041 9357 10320,'49'0'5934,"-15"-14"-645,7-2 0,-7-7-4773,11-3-516,3 3-516,-14-10-3483,0 17-1161,-15-1-387,-8 8-516</inkml:trace>
  <inkml:trace contextRef="#ctx0" brushRef="#br0" timeOffset="19665.1248">14269 9157 10062,'-9'47'5934,"7"-9"-258,-4 1-258,6 13-4386,-4-4-387,4 2-516,4 8-2193,-3-15-3225,4 0-387,-1-6-645,5 1-129</inkml:trace>
  <inkml:trace contextRef="#ctx0" brushRef="#br0" timeOffset="20363.1647">14663 9157 8256,'-18'5'5676,"12"7"-387,-2-2-387,4 5-3870,4-15-387,6 11-258,3-15 129,7-13-258,5-15 0,3-3 0,3-6 0,3-5-258,-2-4 129,-2 0-129,-3 5 129,-3 5-129,-8 6 129,-1 3-129,-2 11 0,-9 20 0,16-1 0,-5 19 129,0 26-258,2 16 258,2 15-258,2 15 258,0 7-129,0 7 129,-2 2-129,1 1 129,-5-8-129,1-3 0,-6-7 129,-3-7-129,-3-7 0,-1-13 0,-9-9 0,-4-14 129,-6-17-129,-5-13 0,-3-9 129,-5-19-129,-2-9 0,0-7-129,1-9 129,0-4-258,5-2-129,2-7-1161,17 7-3741,0-4 0,9 4-645,1 1-258</inkml:trace>
  <inkml:trace contextRef="#ctx0" brushRef="#br0" timeOffset="20723.1853">15137 8295 7740,'0'-21'5676,"0"33"-387,3 24-387,-1 7-4257,11 10 0,1-1-129,2-9-129,1-14 0,1-14-129,2-15-129,1-10 0,-3-19 0,1-8 0,-1-9-129,2 1 129,-2 2-129,-2 7 129,-2 13 0,2 17 0,-2 10-129,2 22 129,1 18-516,-4-2-2580,8 23-1935,0-3-516,4 2-387,3-4-516</inkml:trace>
  <inkml:trace contextRef="#ctx0" brushRef="#br0" timeOffset="20964.199">15941 8924 11094,'36'6'5676,"-7"-9"-387,6 0-387,2-3-4773,3 1-645,5 5-3741,-17 4-774,-13 11-387,-10 2-516</inkml:trace>
  <inkml:trace contextRef="#ctx0" brushRef="#br0" timeOffset="21101.207">16085 9165 10449,'25'14'5676,"3"-24"-387,2-9-258,5-5-6450,3 8-3483,2 0-387,0 0-516,-2 6-516</inkml:trace>
  <inkml:trace contextRef="#ctx0" brushRef="#br0" timeOffset="21607.2358">16779 8707 9417,'-9'-94'5676,"9"55"-774,9 1 0,5 18-4386,8 9-258,7 11 129,-4 6-258,-2 19 129,-7 15 129,-7 16-129,-9 10 129,-2 11-129,-8 5 0,1-4 0,1 1 0,6-8 0,5-16-258,16-14 129,5-14 0,9-15-129,8-12-129,-1-9-129,-2-6-258,-10-13-645,2 10-3354,-22-13-774,-8 6-387,-16-4-129</inkml:trace>
  <inkml:trace contextRef="#ctx0" brushRef="#br0" timeOffset="21776.2456">16849 8969 9804,'-10'0'5547,"23"0"-258,16-1-129,3-17-3999,10 7-387,2-9-516,3 0-129,-6 1-645,-7-13-2322,-1 7-2322,-9-4-258,-3 0-387,-8-12-258</inkml:trace>
  <inkml:trace contextRef="#ctx0" brushRef="#br0" timeOffset="22135.2661">17236 8093 9288,'8'-61'5805,"-8"61"-516,0 20 0,0 18-4128,0 5-516,0 11-258,8-1-129,2-4 0,5-9-129,4-9-129,5-15 129,0-16-129,0-8 129,2-19-129,-3-8 0,-2-4 0,-4 0 129,-4 3-129,-2 5 0,-2 16 0,-9 15 0,15 0 0,-1 25 0,4 8 0,11 3-258,3-5-1677,18 9-3354,-4-11-258,5-1-516,0-3-516</inkml:trace>
  <inkml:trace contextRef="#ctx0" brushRef="#br0" timeOffset="31947.8273">15556 13547 129,'-21'-39'4515,"12"19"129,3 4-387,6 6-2064,-3-5-645,3 15-774,13-5-258,2 5-258,9 3-258,6 2 0,9 0 0,6-1 129,10 1-258,6-3 258,6-2-129,6 0 129,5 0 0,3 0 129,5 0 0,6 0 0,0-2 129,3 4 0,3-2-129,4 5 0,3 0-129,6-1 0,0 3-129,2-1 0,1 2 0,5 2 0,5-3 0,1 0 0,2-2-129,1-1 129,7-1 0,0-1 0,6-2-129,-2 0 129,7-5 0,4 0 0,6 1 0,8-3-129,3 1 129,5-1-129,6 3 129,6-1-129,3 0 0,4 0 129,3-2 0,-2 3-129,-1-3 129,3 1 0,-1-2 129,2 1-129,0 3 0,-1-1 129,5 2-129,3 2 258,4 1-129,2 1-129,1 4 258,2 2-129,-5 1 129,-5 1-129,-8-1 129,-8 1-129,-7 1-129,-7-3 0,-13 3-4386,-20-2 129,-38-8-903,-35-8-258</inkml:trace>
  <inkml:trace contextRef="#ctx0" brushRef="#br0" timeOffset="38703.2136">10428 13779 3483,'-15'-20'4515,"10"8"-387,5 12-2064,-11-25-516,11 25-387,-7-18-387,7 18 0,0 0-258,0 0-129,0-12-129,0 12 0,13 0-129,-2 0 0,1 0 0,4 1 0,-4 0 0,5 1 129,-4-1 0,2 1 0,0-2-129,4 0 387,0 2-387,8-2 129,5 0 0,12 0 0,8 0-129,15 0 0,9-2 129,12 0-129,9-4 0,2-4-129,4-1 129,-5-1-129,-3 0 129,-9 1-129,-7 2 0,-11 2 0,-10 2 0,-6 5 0,-15 0 0,-9 5 0,-7 7-129,-11-2 129,-10-10-129,0 17 129,-11-6 0,-6-1-129,-6-3 129,-2 0 0,-6-2 0,1-2 0,-5 0 0,-3-2 0,-7-1 0,0 0 0,-8-3 0,-5-1-129,-5-3 129,-5 2 0,-3-1 0,-5-1 0,-1 6-129,-5-3 129,-1 1 0,3 3 0,-2 0-129,6 2 258,-1 0-258,5 2 129,5-1 0,6 1 0,7-2 0,6-2 0,4 0 0,4-7 0,5 1-129,3-5 129,7-1 0,3 2 0,8-2 0,6-1 0,8-1 0,11 3 0,13 0 129,9 2-129,14 0 0,11 1 0,9 0 0,9 1 0,7 1 0,5 0 0,5-3 0,2 0 0,2-2 0,-2-1 0,-4 3 129,-3 1-129,-7 3 129,-9 0-129,-6 3 129,-10 2-129,-9 0 129,-10 6-129,-12 0 0,-8 0 0,-17-6 0,5 16 0,-15-9 0,-11 0 0,-10 1-129,-10-3 129,-9 3 0,-10-2 0,-9-1 0,-9 0 129,-7 3-129,-9-1 0,-10 2 0,-5 1 0,-3-2 0,-4 1 0,-1 3-129,-1 0 129,7-1-129,3-3 129,12 1-129,7-3 0,10-1 129,7-1-129,14-2 129,11-2 0,11 1 0,13-1-129,11 0 129,12 0 129,12-1-129,16-3 0,16-1-129,14-2 129,17-2 129,12 0-129,15-2-129,6-1 129,11 2 0,6 0 129,5 3-129,0 2 0,1 3 0,-2 2 0,-3 8-258,-12 0-2451,-5 8-1677,-12 5-774,-16-2-258,-13 4 388</inkml:trace>
  <inkml:trace contextRef="#ctx0" brushRef="#br0" timeOffset="48922.7982">1053 6404 4386,'-31'80'4773,"22"-39"-387,7 3-2838,9 14-645,8 6-258,4 15-258,3 8 0,2 13-258,-1 13 129,1 9 0,-2 11-129,-1 9 129,1 6 0,2 14 0,4 1-258,1 11 129,5 12 129,2 13-129,1 14 129,7 15 0,3 12-258,1 3 129,5 4-129,0-3 258,9-4-258,0-12 0,3-16 0,-2-1 0,-3-15 129,-3 1 129,2 1-387,-7-2 129,-5 1 0,-7 2-129,-2 0 129,-2 1-129,0-8 129,1-11-129,-4-16 258,-1-14-129,0-17 129,2-16 0,-4-23-129,2-22-387,2-19-3354,-2-16-516,-9-21-516,-6 7-516</inkml:trace>
  <inkml:trace contextRef="#ctx0" brushRef="#br0" timeOffset="77223.4169">18513 5617 1419,'3'-118'4257,"4"74"129,3 13-2967,-4 9-387,6 15-258,-1 9-129,2 22-258,1 12 0,0 18 0,-3 12 0,5 18-129,-4 14 0,4 17 0,-2 13 129,2 18-129,0 13 0,1 17 129,2 17 0,2 16 258,1 12 129,2 13-387,-1 5 0,5 11-129,0 7 129,5 4 0,-1-2 0,2 2 129,1-2-387,-2 0-129,0 5 258,-3 1 129,-2-1-258,0 5 0,-6 1-129,1 5 0,-5 2 129,1 1-258,0-10 0,0-12 129,-1-19-129,2-24 129,1-30-129,0-30-129,2-37-258,-4-36-774,5-28-3096,-5-28-516,-9-25-387,-4-30 0</inkml:trace>
  <inkml:trace contextRef="#ctx0" brushRef="#br0" timeOffset="77779.4487">19457 4826 1161,'-65'-94'4644,"32"65"-1806,6 22-129,-1 7-645,10 21-645,1 16-387,11 26-258,1 21-387,5 25-129,4 31 0,7 32-129,1 41 0,2 34 129,3 35 258,-1 38-129,3 80 258,2-19-387,1 56 258,1-19-129,3 6 0,2 1 0,4-8 129,-1-17-258,2-65-129,3 34 129,-1-59-129,1 11 129,-1-25-129,-3-17-258,-4-20 129,-4-22-258,-4-24-129,-11-29-516,2-31-3483,-10-32-516,-6-48-516,-11-40 129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48:5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6154 3483,'-15'-12'4644,"12"-9"-387,1 5-2709,2 16-774,13-13-258,1 7-387,2-1 0,5 3-129,5-1 258,7-1-129,8 0 0,6-2 387,10-1-129,12 1 129,5-6-129,14 4 516,7-4-387,13 3 129,7-3-387,12 3 129,6 1-129,10 3 0,8 0 0,5 4-129,3 2-129,3 1 0,3 4 129,-4 7-129,-2 1 129,-8-2-129,-12 0 0,-9 4 258,-16-5-129,-16-3 129,-22-2 0,-15-3-129,-20-1 129,-13 0-258,-12 12-2064,-16-12-2709,-16 7-516,-12-7-645</inkml:trace>
  <inkml:trace contextRef="#ctx0" brushRef="#br0" timeOffset="1236.0706">2488 7662 4257,'72'-19'5547,"-31"7"-774,3 1-129,-2-1-3870,18 10-258,5-2-258,7 4-129,4 0-129,4 0 0,4 1-129,1 2 258,5-3-129,6 0 0,4 0 129,4-2-129,5 0 129,12-4 0,7 4 0,6-3-129,6 2 129,4 3-129,3 0 0,5 0 0,0 5 129,6-2-129,4-1 0,4 1 258,5 0-258,3-3 129,1-3-129,8 3 0,3-4 0,-3-4-129,4 0 129,1-1 0,-1 1-258,2-4 258,0 1 0,1 0 258,4-3-258,4 0 0,4-1 0,8-3 0,10 1 0,3 2 0,7-6 0,7 4-258,4 1 258,0 3 0,0 2 0,-2 4-129,-4 0 129,3 3 0,-3 4 129,2 0-129,3 0 0,4-1 0,6 3 0,1-2 0,5 0 0,-1 0 0,3 0 0,-4-4 258,1-4-129,-8 0 0,-2-5 0,-3 2 129,-6-3 0,-8 2-129,-13 0 0,-10 3 0,-19 1 0,-16 7-387,-21 7-3870,-32 4-1032,-41-10-645,-36 0-387</inkml:trace>
  <inkml:trace contextRef="#ctx0" brushRef="#br0" timeOffset="3436.1965">5394 8581 8514,'33'-15'5805,"-9"2"-516,9 0-129,0-5-4257,12 3-387,-1-4 0,-1 4-387,-1 6-387,-10-7-1677,-3 14-3096,-9 2-387,-6 2-258,-14-2-387</inkml:trace>
  <inkml:trace contextRef="#ctx0" brushRef="#br0" timeOffset="3844.2197">5515 8591 7224,'-59'29'5547,"37"-10"-387,-1-4 0,12 13-3870,-6-5-129,11 7-516,0-1 129,6 7-516,2-1 0,9 7 0,1 1-129,6 1 129,2-1-258,5 1 129,2-5-129,3-1 0,1-3 0,2-4 0,0 1 0,-4-7 0,-1 0 0,-4 3 129,-7-4-129,-6 1 129,-8-1 0,-5-2 129,-9-1-129,-3 2 0,-7-6 129,-2-5-129,-2-2 0,-3-6-129,0-4 0,2-1 0,2-10-129,2-6-258,7 5-258,-1-10-903,16 6-3741,0-6-258,9 7-129,5-6-645</inkml:trace>
  <inkml:trace contextRef="#ctx0" brushRef="#br0" timeOffset="4000.2287">6009 9005 9546,'88'-37'5805,"-48"26"-645,-4-4 0,2 5-4515,-4 2-774,-7-5-3741,2 8-1032,-8 5-516,-7 3-645</inkml:trace>
  <inkml:trace contextRef="#ctx0" brushRef="#br0" timeOffset="4169.2383">6184 9247 10965,'28'12'6063,"-2"-20"-645,13-6 0,4-12-4515,10 0-903,9 9-3096,-5-13-2193,1 6-258,-4-4-774,-1 10-258</inkml:trace>
  <inkml:trace contextRef="#ctx0" brushRef="#br0" timeOffset="4504.2575">6885 8607 11739,'35'-96'5805,"-9"55"-129,9 12-258,4 12-4773,1 17-258,-5 7-129,-5 25-258,-15 19 258,-11 16-129,-9 6 129,-14 12-258,-8 4 129,-6-2-129,5-8 129,2-8 0,9-15-129,12-20 0,12-13 0,18-18 129,11-14-129,8-12-129,8-6-258,0-11-1161,8 5-3870,-13 3-258,-2 13-258,-10 1-903</inkml:trace>
  <inkml:trace contextRef="#ctx0" brushRef="#br0" timeOffset="4724.2701">7612 8915 13029,'63'-46'6192,"-23"25"-516,-1-6-387,4 6-4902,2 2-516,-7-1-516,-2 16-1290,-16-6-3483,-4 9-387,-16 1-129,0 0-774</inkml:trace>
  <inkml:trace contextRef="#ctx0" brushRef="#br0" timeOffset="4896.2799">7773 8589 11094,'0'70'6063,"0"-17"-258,2 0-258,6 8-4515,-2 2-387,6-8-129,1-5-774,-3-15-645,10-1-4515,-11-15-129,3-4-645,-4-13-387</inkml:trace>
  <inkml:trace contextRef="#ctx0" brushRef="#br0" timeOffset="5292.3027">8108 8340 11352,'75'-58'5805,"-38"53"-258,-8-1-258,0 18-4644,-10 12-258,-10 13-129,-9 2-258,-8 9 0,-7 2 129,-3-3-129,-2 0 0,-1-4 0,8-7 0,8-2-129,5-7 258,9-3 0,11-6-258,8 1 129,2-1 0,7 4 0,-1 1 0,-3 0 129,-3 1-129,-5 3 258,-9 0-129,-10-1 129,-9-2 0,-14 3 0,-11-4 0,-7 0-129,-4-4-258,-2-7-387,9 13-2322,-2-16-2709,11-3-516,5-4-387,18-2-387</inkml:trace>
  <inkml:trace contextRef="#ctx0" brushRef="#br0" timeOffset="6148.3516">11150 8508 5289,'-39'3'5547,"25"4"-258,5 1-387,9 6-3741,0-14-516,29 2 0,-2-9-129,8-9-129,1-10 129,2-2-258,-8-5 0,-5-1-129,-14 0 129,-9 2-258,-10 11 0,-15 8 0,-8 11 0,-3 5-129,4 18 129,4 11-129,12 16 0,10 11 129,10 13 129,19 7-129,12 1 129,7 11 0,3-4 129,-1 1 0,-2-9 0,-6-8 0,-10-10-258,-11-10 258,-10-8-129,-7-12 0,-8-12 0,-8-8 0,-7-7-129,-6-6 0,-3-8-258,-1-9-387,7 11-2064,-4-18-2451,8 7-387,1-5-516,16 3-258</inkml:trace>
  <inkml:trace contextRef="#ctx0" brushRef="#br0" timeOffset="6296.3601">11770 8862 9030,'116'-41'5676,"-58"21"-645,-4 1-516,-1-3-7869,-6 10-1419,-5 3-516,-10 9-645</inkml:trace>
  <inkml:trace contextRef="#ctx0" brushRef="#br0" timeOffset="6461.3695">12056 9039 8256,'13'26'6063,"7"-26"-387,12-5-129,2-10-3999,15 1-774,-1 2-1032,-8 0-4515,3 9-645,-3 3-516,-5 7-516</inkml:trace>
  <inkml:trace contextRef="#ctx0" brushRef="#br0" timeOffset="7132.4078">12762 8710 6966,'-15'-63'5547,"19"26"-387,16 2-258,3 3-4515,23 10-129,4 5 258,1 15-387,-10 7 0,-9 24-129,-17 18 258,-15 9-129,-9 12 129,-18 6-129,-3 5-129,1-7 258,5-4-129,11-12 258,13-15-258,11-12 0,15-15 129,14-10-129,6-5 129,3-14-387,4 5-258,-7-14-2322,3 12-2322,-7 3-387,-6 5-387,-7 3-387</inkml:trace>
  <inkml:trace contextRef="#ctx0" brushRef="#br0" timeOffset="7314.4182">13410 8927 9030,'55'-38'5676,"-13"18"-258,3-6-129,7 4-4644,2-2-258,-2 0-903,4 16-2967,-16-1-1548,-10 9-516,-18 0-516</inkml:trace>
  <inkml:trace contextRef="#ctx0" brushRef="#br0" timeOffset="7504.4292">13669 8632 7482,'0'-12'5934,"0"17"-258,4 19-387,13 22-3741,-9-1-387,5 12-516,1-2-129,1 1-387,0-1-774,-4-21-2451,7 5-2322,-7-14-258,1-5-387,-12-20-387</inkml:trace>
  <inkml:trace contextRef="#ctx0" brushRef="#br0" timeOffset="7760.4437">13886 8365 9030,'81'-67'5805,"-31"55"-258,-4 5-129,1 18-4386,-5 17-387,-2 15-258,-11 16 0,-8 14-129,-12 11-129,-6 8 0,-4 4-129,-2-1 0,-1-6 0,2-12-258,3-9-645,1-27-2709,15-7-1677,-3-21-387,5-11-516,-8-14-129</inkml:trace>
  <inkml:trace contextRef="#ctx0" brushRef="#br0" timeOffset="7920.4529">14136 8797 11481,'0'0'6192,"25"-4"-516,13-8-129,16-10-5289,17 16-2193,8-15-3225,2 1-645,4 1-387,-1-1-645</inkml:trace>
  <inkml:trace contextRef="#ctx0" brushRef="#br0" timeOffset="25100.4356">11924 4621 9030,'-10'-15'6063,"6"25"-774,5 20-258,2 7-4386,14 10-387,0 4 0,4 4 0,-3-4-129,-4-6 0,0-10 0,-5-7 0,-4-14 129,-5-14-129,0-6 0,-1-28-129,-3-12 258,4-15-129,11-10 0,13-12 129,13-5-258,12 4 258,13 9-387,6 2-387,17 26-3741,-10-1-1032,-2 19-645,-9 12-516</inkml:trace>
  <inkml:trace contextRef="#ctx0" brushRef="#br0" timeOffset="25767.4738">11768 3842 7482,'-6'-33'5805,"-4"38"-129,-12 12-645,2 15-4128,-3 5-387,12 4-129,6-7 129,8-8-129,11-15-129,12-13 0,5-17-258,4-15 129,-1-11-129,-4-4 129,-10-5-129,-10 5 0,-10 7 129,-11 8-129,-8 17 0,-7 11 0,5 12 0,2 20 0,9 13-129,8 13 129,9 7 129,13 3-258,10 3 129,3-5 0,3-5 129,-4-6-129,-4-6 258,-7-10-258,-14-8 129,-7-1 129,-21-3-129,-4-8 129,-12-2-129,-6-2 0,0-6-129,-2-3-258,8 0-387,0-15-2193,19 6-2451,3-9-258,15 1-516,6-12-387</inkml:trace>
  <inkml:trace contextRef="#ctx0" brushRef="#br0" timeOffset="26279.5031">12066 3929 7353,'54'-65'5676,"-29"31"-645,-9-11 0,3 7-3225,-10-2-1161,-2 10-258,-10 3 0,-8 15-129,-10 11 0,-2 5-129,-4 18 0,2 14 0,2 6 0,5 8 0,10 1 0,8-5 0,9-6 129,13-10-258,3-17 129,8-8 0,2-7-129,1-19 129,-3-9-129,0-5 0,-4-4 0,-6 4 0,-3 4 129,-4 8 0,-3 11-129,-3 11 129,-1 8-129,-1 17 129,-2 9-129,3 5 0,-1 2 0,2-1 129,-3-8-129,0-6 0,-1-9 129,-6-16-129,0 0 129,3-8-129,-3-20 129,-3-5-129,-1-11 129,2 0 0,2-1-129,7 0 129,4 8-129,4 3-387,6 19-387,-6-6-2322,12 21-2193,-6 0-258,5 11-258,-7-5-645</inkml:trace>
  <inkml:trace contextRef="#ctx0" brushRef="#br0" timeOffset="26587.5207">12689 3681 11997,'-13'15'5547,"-6"-3"-258,3 21-1419,-2-9-2967,5 4-258,2-1-129,6 3-129,5-9-129,4-7-129,8-7-129,6-6-129,2-5 129,1-10-129,0-6 0,-3-10 129,-2 3-129,-5 2 129,-1 0 129,-3 13 129,-7 12-129,10 2 129,-8 16 0,3 10 0,3 5-129,2-1-129,5 1-387,1-16-258,10-4-645,-8-19-2967,13 0-1032,-7-17-516,3 1-129</inkml:trace>
  <inkml:trace contextRef="#ctx0" brushRef="#br0" timeOffset="26839.5351">13004 3750 10320,'-6'50'5676,"1"-26"-387,9 8 129,-4-13-4386,14-2-387,6-16-129,3-1-129,0-15 0,2-8-258,-5-5 0,-3-4 129,-6-4-129,-8-2-129,-6 1 258,-12 3-258,-10 8 129,-5 8-129,-5 11 0,-5 7-258,4 8-129,-1 13-258,12 17-1290,-2-12-3225,19 7-258,2-16-516,12 0-258</inkml:trace>
  <inkml:trace contextRef="#ctx0" brushRef="#br0" timeOffset="27239.558">13029 3370 8901,'15'-85'5547,"-14"67"-129,7 28-258,-8 15-3354,9 32-645,0 9-387,6 14-258,3 3-129,4-5-129,5-14-258,3-11 129,4-18-129,4-18 0,0-17 0,3-12 0,-1-20 0,0-6-129,-2-15 129,-6-1 0,-9-3 0,-9 3-129,-8 7 258,-7 7-129,-13 19 0,-8 19 0,-8 22 129,2 27 129,6 17-129,8 9 258,11 5-129,17 0 129,21-7 129,23-15-387,23-20-258,7-31-1935,19-5-3225,-2-20-774</inkml:trace>
  <inkml:trace contextRef="#ctx0" brushRef="#br0" timeOffset="60251.4461">19358 9496 1935,'69'-68'5031,"-21"15"0,7-15-516,11-19-3225,12 2-387,8-11-387,17-8-129,9-5-129,15-7-129,15-8 0,15-6-129,10-8-129,15-8 258,6-11-129,7-8 0,5-14 129,2 3 0,-1-5 129,1 3 0,-5 0 258,-5 15-258,-8 9 0,-5 17-258,-12 15 129,-12 13-129,-13 19-516,-19 11-129,-7 29-1548,-20 3-2580,-23 12-516,-17 15-129</inkml:trace>
  <inkml:trace contextRef="#ctx0" brushRef="#br0" timeOffset="60819.4786">19448 10066 5547,'119'-154'5418,"-46"61"-258,7-12-516,17-9-3999,9-18 258,22-5-516,17-18 0,20-2-129,15-16-129,19-9-129,13-10 129,11-10 129,8-11 0,5 0 0,-1 1 0,0 0 0,-3 6 129,-9 12-129,-10 10-129,-9 18-129,-12 21-129,-11 19-129,-13 31-774,-14 15-4128,-27 20-387,-31 19-387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50:24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2613 7068 129,'0'0'2580,"0"0"258,0 0-258,0 0-258,0-7-258,0 7-129,0 0-645,0 0-258,-9-15-129,9 15-129,0 0-129,10-13-129,-1 4 0,5 3-129,1-3 0,5 2-129,4-1 0,5 3-129,1 2-129,3 2 0,5 1 0,4 0 0,5 4 0,11 1 0,1-3 0,11-1 0,7-2 129,9-3-129,8-7 258,8 0-258,0-3 258,5 1-258,0 3 258,-1 5-129,1 4 129,0 1 0,-5 9-129,0 4 0,-1 3-129,2 1 0,2 0 0,-1-3 0,-3-3 0,-2-3-129,0-3 129,-3-5-129,-4 0 129,-6 0-516,-6 2-4257,-14 8-516,-21-2-387,-16 9-258</inkml:trace>
  <inkml:trace contextRef="#ctx0" brushRef="#br0" timeOffset="3056.1747">5081 4683 3999,'0'0'4644,"-5"13"0,0 16-3096,-7 2-129,6 15-258,-8-2 0,7 20-387,-5-1 0,6 8-258,-6-1-258,4 3 0,-4 1-129,0-1 0,1 0-258,-5-8-516,7 5-1032,-6-12-2967,4-5-258,0-7-258</inkml:trace>
  <inkml:trace contextRef="#ctx0" brushRef="#br0" timeOffset="3340.191">4749 5796 3612,'-23'-12'5418,"23"12"-387,-14 6-258,14 20-2838,-1-5-774,4 13-516,2 0-258,5 8 0,0-4-129,1 1 0,2-10-129,1-5 129,2-7-129,0-10 258,0-7-258,2-7 129,1-12-129,3-6 0,0-1-129,-2-6-774,7 0-4128,-8 3-387,0 1-645,-1-3-258</inkml:trace>
  <inkml:trace contextRef="#ctx0" brushRef="#br0" timeOffset="4212.2408">4572 4139 3999,'-18'38'5160,"13"-23"-387,-5-14-1806,10-1-1032,0 0-387,0 0-516,5-21 0,4 0-387,-2-13-258,4-4 0,-1-8-258,5-3 0,-3-5 0,4 2 0,-1-3-129,0 6 0,-3 3 258,-1 14-129,-4 8 0,-7 24 0,10 4-129,-9 19 0,0 12 0,3 11 0,1 3 129,4 2-129,0-5 129,3-9-129,2-13 129,4-12-129,0-12 129,2-17 0,-2-15 0,0-12-129,2-12 129,0-11-129,-2-7 258,-1 0-129,-1 6 0,-1 7-129,-3 14 129,-1 19-129,-2 28 129,-1 34 0,-1 23-129,-1 21 129,0 9 0,2 3 0,3 3-129,2-16-516,12-8-3612,-3-33-1032,4-17-774,3-14-387</inkml:trace>
  <inkml:trace contextRef="#ctx0" brushRef="#br0" timeOffset="5057.2892">5626 6120 4257,'-8'-4'5289,"-3"-12"-129,8-13-645,10 8-3096,0-25-129,15 0-516,4-26-258,12-7 258,9-26-387,13-13 258,9-18-258,7-14-129,7-9-258,3-9 258,4-4-129,6 6 0,-4 11-129,-10 18 0,-8 17-129,-10 24 258,-13 21-129,-10 24 0,-11 19-258,-13 15 0,-6 17 0,-11 0-387,5 20-1032,-8-9-3354,3 11 0,-5-5-387,2 5-387</inkml:trace>
  <inkml:trace contextRef="#ctx0" brushRef="#br0" timeOffset="5728.3276">5670 5554 5160,'-21'-24'5805,"10"14"-774,3 8-129,-5-3-3354,13 5-645,-4 12-387,4 6-387,1 5 258,-1 13-129,0 6 0,-2 10-258,-3 5 129,0-2-129,-1-2 129,2 0 0,3-12 0,2-9 0,11-17 0,9-15 129,7-10-129,4-14 129,6-8-129,5-4 0,3-3-387,-1-9-1290,6 13-3741,-6-1-129,2 3-516,-1-3-516</inkml:trace>
  <inkml:trace contextRef="#ctx0" brushRef="#br0" timeOffset="6372.3645">7126 3556 6837,'-29'60'5160,"24"-30"-129,3-13-387,16 4-3096,6-18-645,12-3 0,3-17-258,6-8-129,-1-14 129,0-1-258,-5-4 0,-8 5-258,-9-2 129,-9 8-129,-9 6 0,-6 9-129,-12 9 0,-10 9 129,-7 12-258,-3 19 129,0 19-129,2 11 129,11 10-129,12 1 129,13-3 0,16-6 0,20-18 129,14-21 129,12-19 0,7-12-129,0-14-129,-3-17-2451,-1 11-2838,-15-1-387</inkml:trace>
  <inkml:trace contextRef="#ctx0" brushRef="#br0" timeOffset="37784.161">7963 9910 1806,'14'-13'1806,"-3"8"129,2-2-129,4 6-258,-2-2-258,4 3-258,-3 0 0,5 3-258,-2 1-387,4 5 129,0 0-387,6-1 129,4-1 0,7 1 258,2-3-258,6 3 129,3-6-129,6 5 0,3-5 129,5 3-258,2-1-129,8-1 129,1 2-129,5 0 0,4 0 0,4 0 0,6 2 0,3 0 0,5 1-129,1-3 129,3 3 0,7-2 0,3-1 0,2 0-129,3-1 129,2-4 0,6 0 0,4 0 0,4 0 0,4-2 0,4-1 0,4-6 0,3 4 129,6-2 0,-1 2-129,1-1 129,3 0 0,4 1-129,-2 2 129,3-1 0,-4 1 0,4 3-129,-1-2 129,0 2 0,1 0 0,-3 0-129,-2 0 258,1 0-258,1 1 258,-2 1-129,-1 0 0,2 0 0,-1 0 0,0-2-129,-1 0 129,1 0 129,-1-2-129,2 2 129,-2-4-129,1 1 258,-1-5-258,0 4 129,-7-2-129,-5 0-129,-11 1 129,-8 5-129,-12-1-387,-21 9-4128,-17 2-129,-19 4-774,-34-5 258</inkml:trace>
  <inkml:trace contextRef="#ctx0" brushRef="#br0" timeOffset="47619.7236">19447 8548 5160,'18'-78'5160,"-12"61"0,-6 17-516,0 32-3096,4 29-387,-4 18-387,3 20-129,1 6 0,1 8-387,4-4-258,-2-16 0,4-8-516,-2-28-258,5-15-774,-14-42-1290,10 0-1935,-5-26-387,1-21-129</inkml:trace>
  <inkml:trace contextRef="#ctx0" brushRef="#br0" timeOffset="47807.7343">19686 8361 7611,'18'34'5289,"-15"28"-387,2 23 0,-3 9-3870,6 14-516,0-2-129,3-7-645,2-5-258,-6-26-1161,5-5-3096,-3-22-258,-6-18-129,-3-23-387</inkml:trace>
  <inkml:trace contextRef="#ctx0" brushRef="#br0" timeOffset="47988.7448">19590 8988 7611,'-25'-27'5418,"25"13"-387,6 8-129,8-10-3483,18 12-516,2-4-516,9 1-129,0 7-645,-3-5-774,6 7-3096,-10 3-645,-6 5-387,-3-3-387</inkml:trace>
  <inkml:trace contextRef="#ctx0" brushRef="#br0" timeOffset="48679.7842">19968 8927 3999,'-7'-12'5418,"-2"10"-129,-3 7-387,-5 2-2193,13 24-1161,-10-5-516,11 11-258,0-3-387,3-5-258,6-1 0,5-10 0,3-8-129,3-10 0,0-15 0,0-6-129,-2-6 129,0-2 0,-5 0 0,-1 5 0,-6 5 129,-3 19 0,4-13-129,-4 13 129,4 17 0,-1-2 0,5-3-129,5-1 129,4-5 0,2-6-129,5-12 0,2-10 129,3-10 0,0-6-129,-5-5 0,-1-8 129,-7-3-129,-4-4 0,-7 0-129,-5 2 129,-7 5-129,-7 15 129,-4 17-129,-1 19 0,-3 26 258,4 30 129,1 17-129,8 19 0,8 3 129,5 3-129,11-8 0,8-18 129,7-13-387,2-23 0,4-17-129,0-19 0,-3-9-258,-5-21 0,0-11-129,-6-18-387,3-3-387,-10-26 0,7 3-516,-13-21 645,5 10 516,-6 4 516,-4 8 516,-1 23 645,-8 20 258,5 41 516,-12 6 258,12 44-129,-7 11-774,7 23-258,0 3-258,10 7-387,2-4-129,5-7-129,2-6-258,-5-15-258,6-4-516,-16-29-1935,7 0-2064,-11-29-387,0 0-129,-4-7-129</inkml:trace>
  <inkml:trace contextRef="#ctx0" brushRef="#br0" timeOffset="48808.7916">20516 8935 8385,'-36'-61'5805,"28"39"-258,12 10-258,5-10-3483,24 14-903,12 4-1548,4-8-4257,4 5-516,-1-2-645,-5 1-774</inkml:trace>
  <inkml:trace contextRef="#ctx0" brushRef="#br0" timeOffset="50123.8669">21106 8310 3612,'3'-99'5418,"-3"59"-387,-7 32-516,0 30-3225,-10 25-645,7 41-387,10-88-258,0 0 0,-23 261-129,16-103-129,7 12-129,5-22 258,13-16 129,4-25 0,9-28 0,1-28-387,-2-34-516,8-8-2838,-9-18-1161,-3-14-645</inkml:trace>
  <inkml:trace contextRef="#ctx0" brushRef="#br0" timeOffset="51496.9455">21440 8613 3225,'7'-46'5289,"-7"32"-258,0 14-129,-9 0-3096,9 31-645,-6 3-129,5 19-516,-1 5 0,-1 14-129,-1 1 0,3-3-258,-1-9 129,2-6-129,0-13-129,-1-5 0,1-16 0,0-21 0,0 0-129,0-16 129,-2-14 0,0-11-258,0-10 258,-1-15-129,0-9 129,-2-6 0,3 0-129,-2 2 129,3 9 0,-1 7 0,1 17 129,1 24 0,0 22 129,0 22-258,2 24 258,4 18-129,1 5 0,3 5 0,0-6 0,4-7-129,2-15 129,-1-17 0,4-19-129,2-14 0,0-22 129,3-15 0,-2-15-129,2-6 129,0-13-129,-2-5 0,-1 2 129,-5 8-129,-3 15 129,-4 13 0,-5 25 129,-4 17-129,2 27 0,-2 22 0,-2 16 129,0 10-258,2 7-258,2-5-387,14 6-3354,-5-17-1290,5-6-387,-3-10-258</inkml:trace>
  <inkml:trace contextRef="#ctx0" brushRef="#br0" timeOffset="51692.9567">22072 9056 9288,'-1'84'5934,"-1"-33"-645,-4-10-129,4 3-4773,2-5-516,0-13-645,11-2-4257,-3-7-387,2-5-129,-1-7-516</inkml:trace>
  <inkml:trace contextRef="#ctx0" brushRef="#br0" timeOffset="52271.9898">22341 8545 7482,'12'-14'5547,"-3"45"-129,-12 10-516,1 20-3999,-8-1 0,4 10-516,-4-6-129,3-2 0,1-13-258,2-14 129,4-13-129,0-22 0,0 0 0,7-32 0,-2-9 129,1-13 0,0-16-258,0-10 129,2-8 0,-2 2 129,3 6-129,-4 9 0,2 16 0,-1 21 129,-6 34 0,8 9 258,-6 36-129,2 17-129,0 11 258,2 4-258,2-8 129,4-5-129,4-21 129,3-14-258,2-24 0,4-14 0,1-23 0,-1-6 0,1-13 0,-1-10 0,0-6-129,-5-5 129,0 4 0,-3 7 0,-2 15 0,-1 18 129,-2 24 0,-2 16 129,-3 27-129,0 26 0,-2 15 0,2 5 0,2 1-258,-4-12-387,8-2-1032,-12-25-3870,13-16 0,-14-31-774,16 9-129</inkml:trace>
  <inkml:trace contextRef="#ctx0" brushRef="#br0" timeOffset="52504.003">22953 7579 10965,'46'85'5805,"-22"8"-258,-7 20-387,3 23-4257,-5 15-387,-2 10-387,-3 1-129,-10 3-129,-3-3-387,-17-19-2064,-3 1-2838,-12-9-258,-3-11-516,-9-12-387</inkml:trace>
  <inkml:trace contextRef="#ctx0" brushRef="#br0" timeOffset="68730.9311">9253 11111 2967,'-13'-7'4386,"13"7"-387,-12-4-903,0-4-645,12 8-774,-12-6-516,12 6-258,0 0-387,0 0-129,0 0 129,10 0-387,4 0 0,3 0 0,5 0 0,6 0 0,3 0 129,6 0-129,6 0 0,5 1 129,3-1-129,6 1 0,2-1 0,5 0 0,2 0 0,2 0 129,-4-2 0,0 1-129,0-1 129,-6 2-258,-6 0 129,-5 0 0,-6 4-129,-6 1 0,-6 0 0,-7-2 0,-6 1-129,-5-3-129,1 1 0,-12-2-645,16 4-2064,-16-4-1806,0 0-516,0 0-387</inkml:trace>
  <inkml:trace contextRef="#ctx0" brushRef="#br0" timeOffset="69331.9655">9163 11279 3096,'-11'0'5031,"11"0"0,0 0-387,0 0-2709,24 3-774,-2-3-129,15 2-258,5-2-129,16 1-258,4-1 0,7 2 129,0 0-129,5 7-129,0 4-258,-3 2 129,0-1-129,-4 3 0,-7-2 0,-1-1 0,-5-2 0,-6-9 0,-6-1 0,-4-2 0,-6-10 0,-5-2 0,-4 1-129,-6-1-129,-2 4-387,-8-5-903,1 11-3354,-8 2-258,0 7-387,-9 5-258</inkml:trace>
  <inkml:trace contextRef="#ctx0" brushRef="#br0" timeOffset="72372.1394">6763 11161 3483,'-24'-28'5160,"18"12"-258,2 0 0,4 16-2838,0-31-645,13 19-387,-1-6-516,7 8 129,3 5 0,8 5-387,4 0 0,9 0 0,6 7 0,4 4-129,3 3 0,-1-4-129,-1-4 0,-7-1 0,-7 0 0,-8-2 0,-9-2 0,-10-1 0,-13 0 129,0 0-258,4-7 129,-4 7-258,0 0-258,-9-22-2709,9 22-1677,0-18-258,0 5-774,3-2 387</inkml:trace>
  <inkml:trace contextRef="#ctx0" brushRef="#br0" timeOffset="72987.1746">7840 11110 5031,'-12'-7'5160,"12"7"-129,0 0-387,0-16-3096,15 16-387,2 0-258,12 0-258,2 0 0,9 0-258,1 0-129,6 0 0,4 0-258,2-1 129,-1 0-129,-2-1 0,-7 1 0,-5 1-129,-3 0-129,-9 0-1161,-3 6-3354,-10 3-258,-13-9-516,7 21-387</inkml:trace>
  <inkml:trace contextRef="#ctx0" brushRef="#br0" timeOffset="76331.3659">2705 8373 1677,'-38'-33'4257,"21"22"0,-4-3-2064,7 5-645,14 9-774,-10 0-387,10 0-258,20 18-258,5-6-258,12 4 129,8-4 0,16 0 0,7-6-129,10-2 387,5-4 258,7-1 0,7-6 129,4-6 258,10 1-129,-3-1 0,3 1 0,1-1-129,7 1-129,-3 2-129,-2 3-129,-5 4 0,-7 2-258,-4 5-1548,-8 5-2580,-18 2-258,-11 7-258</inkml:trace>
  <inkml:trace contextRef="#ctx0" brushRef="#br0" timeOffset="77131.4116">13410 10875 774,'-27'0'4386,"27"0"387,21-7-645,31 4-2580,10 2-645,23 1-387,21 1-258,18 7-129,17 4-129,15 0 129,13 8 129,8-3-258,14 4 129,11 3 0,11 1 0,11 0-129,10 0 258,8 1-258,4-2-258,5 3 258,-2-1-129,-4 2 129,-7 4-129,-9-1 0,-14 8 0,-19 0 0,-14 3-129,-23 1-903,-24 2-2967,-18 4-387,-39-11 0</inkml:trace>
  <inkml:trace contextRef="#ctx0" brushRef="#br0" timeOffset="84519.8343">7531 12455 1677,'-48'0'4257,"24"0"516,3-1-1161,7 1-1032,-2 0-903,16 0-516,-15 0-516,15 0 0,0 0-387,11-4 129,3-3-129,8 5 0,4-8 0,9 5 0,6-3-129,8 4 129,6-2 0,3 5 0,8-4 0,4 5-129,2 0 0,8 0 0,1 0 0,7 0-129,1-1 0,4 0 0,-1-3 0,5-2 0,2 1 258,-2 0-258,-1 0 0,-8 2 129,-3 3-129,-5 0 129,-9 5-129,-8 6 0,-10 3 0,-5 4-258,-2 12-3354,-10-5-1161,-8-8-387,-5 2-774</inkml:trace>
  <inkml:trace contextRef="#ctx0" brushRef="#br0" timeOffset="93212.3314">9490 13682 903,'19'-32'4386,"6"21"258,5-2-387,7 7-2838,19 12 129,1-3-258,17 11-387,6 0-129,12 5-258,7-2-129,10-1-129,8-4 0,9-8-129,8-4-129,3 0 0,-2-3 0,1-6 0,-7 0 0,-8 3 0,-14 6 0,-15 0-774,-14 17-3354,-18 8-645,-23 2-258,-14 9-258</inkml:trace>
  <inkml:trace contextRef="#ctx0" brushRef="#br0" timeOffset="94135.3842">4122 15238 774,'-21'0'3483,"21"0"258,0 0-1548,-5 9-645,13-2-387,3-6-258,11 6-129,4-7 0,14 1 0,3-2 129,12 1-258,4-5-129,12 0 0,6 0-129,12-1-129,1 6 0,7-4-129,5 4 0,6-1 0,6-2 0,2-1-129,4-3 129,2-2 0,6-3 0,4-1 0,4-3 0,5-1 0,2-1-129,2 3 129,3-3 0,3 4-129,-2 2 0,2 3 0,-3 6 0,-6 0 0,-3 3 0,-3 2 0,-9 2 0,-6 5 0,-10 0-129,0-2 129,-11-3 0,-5 2 0,-7-5 0,-6 0 129,-11-1-129,-7 1 129,-12-1 0,-8 0 0,-10 5-129,-14 0-2451,-8 8-2193,-9 5-258,-13-4-516</inkml:trace>
  <inkml:trace contextRef="#ctx0" brushRef="#br0" timeOffset="95899.4851">1977 10860 2709,'-87'-3'3999,"50"-6"-258,13 3-258,10 0-3096,14 6 129,0 0 129,22-9 0,13 9 129,6 0-129,14 4 0,9-3 129,17 6-258,11-7-129,12 0-129,2 0-129,7-5 0,3-5-129,8 0 0,-3 1 0,-5 2-129,-8 6-258,-8 1-645,-3 1-2451,-13 11-903,-11 0-129,-8 1-258</inkml:trace>
  <inkml:trace contextRef="#ctx0" brushRef="#br0" timeOffset="96231.5041">3303 10362 1032,'-2'-22'3870,"2"22"258,11 2-258,3 13-2709,13 17 0,1 3-258,14 11 258,2 1-258,8 7 0,2-6-387,2 1-258,-5-4 0,-5-4-129,-6-5 0,-12-2 0,-12-3 129,-14 8-129,-16-3 0,-17 5-258,-18 5 0,-19 6-2064,-15 15-1935,-17 14-387,-17 0-516,-11 11 130</inkml:trace>
  <inkml:trace contextRef="#ctx0" brushRef="#br0" timeOffset="99647.6995">9845 15283 903,'10'-7'2967,"-10"7"-1548,9-2-645,2 2-387,2-3 0,2 2 0,2-3 0,3 3 129,2-5-258,3 5 258,3-4-129,2 5 258,1-3-129,6 3 0,-1 0 0,7 0 0,0 0-258,7 0 0,0 0 129,6 0-258,5 0 0,4-3-129,2-2 0,4-4 0,4 0 129,1-2-129,3 3 129,2 0-129,2-1 129,0-2-129,2 6 258,5-1-258,-3 1 129,5-1-129,4 2 0,1-1 0,3 0 0,2 0 0,0 2 0,1-1-129,7 0 129,-6 2 0,3-2 0,0 1 0,0-1 0,1 0 0,1 1 0,-1 0 0,1-1 129,3 1-129,3 2-129,-1-2 129,0 2 0,2 0 0,-2 0-258,5-1 258,-4-1 0,0 0-129,-2 1 129,0-3 0,1 1-129,2 1 129,-3-3 0,0 0 0,0 2 0,1 2 0,3 0 0,-1 0 0,1 2-129,1-3 129,3 2-129,4-2 0,-3 2 0,2-3 129,-3 0-258,3 3 258,-1-1 0,-2 0 0,0 2 0,4 0 0,-3 0 0,2 4 0,-1 3 0,0-1-129,-2 4 129,2-1-129,-4 4 129,-2-3-129,-3 2 0,1-1 129,0 2-129,2-2 129,-2 0 0,1-3-129,6 2 129,0-2-258,4 1 258,1-3 0,-1-3-129,0 3 129,-2-6 0,-2 1 0,-3-1-129,-7 0 129,-6 1-129,-9-1 0,-5 5-774,-9 3-2838,-17-6-129</inkml:trace>
  <inkml:trace contextRef="#ctx0" brushRef="#br0" timeOffset="112443.4314">4052 16460 774,'-64'8'3870,"41"-6"-774,7-2-903,16 0-645,0 0-258,0 14-516,8-14-129,10 2-258,5 3-129,5-2 129,8-2 0,9 3 129,7-4 129,12 0 0,11-1 0,11 0 258,12-11-258,11 8 0,1-4-129,5 2-129,-3 1-129,-2 4 0,-7 1 0,-5 1-258,-7-1 129,-6 6 0,-4-2-129,-4-2 0,-4 1 129,-3-1-129,-5-2 129,-4 0 0,-8 0-129,-7 0 0,-10 0 129,-5 0-129,-8 0 0,-5 3 0,-4 2-258,-6-2-258,5 6-2064,-3-5-2322,-10-4 0,13 0-516</inkml:trace>
  <inkml:trace contextRef="#ctx0" brushRef="#br0" timeOffset="114283.5365">8083 16714 2967,'46'0'2064,"-12"0"-1032,4 0 258,6 2-516,2-2 0,5 4-387,1-4 129,6 0-387,1 0 129,5 0-129,1-7 387,6 3-258,5-3 516,3 4-258,4-5 258,6 7 0,2-6-129,8 7-129,-2 0-129,0 0 0,3 0-258,2 1-129,-1-1 0,2 0 0,3 0 0,-2 1 0,4-1 0,2 2 0,5-2 129,1-2 0,3 0 129,3 1-129,3 2 0,5-1 0,-1-3 0,2 3 0,1 2 0,1-2-129,2 1-129,-1 3 129,-1-4 0,2 0 0,0 0-129,0 0 129,3-2 0,2 0 0,1-3 0,-1-3 0,7 1-129,1 2 129,1-3 0,2 2 0,-2 1 0,1-3 0,-1 1 0,-4 2 0,0-1 129,-3 1-129,0-1 0,0 3 0,-2-3 0,0 1 0,5 3 0,-3-1 258,2-2-258,-1 1 129,3 1-129,-1 0 258,-2 1-387,3 2 258,-2-4-129,3 3 0,-4 1-129,-2 1 129,2-1 0,-1 0 0,-1 0-129,1 4 129,-1-4-129,-3 2 129,1 0 0,0-1-129,0-1 0,1 1 129,2 0-129,-1 2 129,2-3 0,1 0-129,1-3 129,-2 1 0,-3 1 0,-2 0 0,-4-4 0,-7 5-129,-6 0 258,-9 0-129,-6 2-129,-11 2 129,-10 0-129,-14 0-387,-9 4-3096,-14 1-645,-23-9-645</inkml:trace>
  <inkml:trace contextRef="#ctx0" brushRef="#br0" timeOffset="117319.7102">4180 12383 2322,'-35'5'4515,"22"-5"0,13 0-387,0 0-2451,18 5-774,17 2-258,9 0-387,14 2-129,8 0 129,7 0-129,8 0 0,9-2 0,1-4-129,2-3 129,4-3-129,2-6 0,-1-6 129,0 1-129,-4 2-129,-8-8-1290,-4 11-2709,1 9-645,-15 1 129,-7 7-257</inkml:trace>
  <inkml:trace contextRef="#ctx0" brushRef="#br0" timeOffset="118483.7768">11987 11793 1032,'6'-17'4644,"-6"17"516,-12 36-516,4 10-2580,4 28-129,-4 2-903,8 18 129,-2-7-645,6 0 0,6-15-516,3-16-129,5-12-903,-5-34-645,10-10-1548,-3-24-1548,0-21-129,0-17-258</inkml:trace>
  <inkml:trace contextRef="#ctx0" brushRef="#br0" timeOffset="118655.7866">12238 11518 3612,'5'-33'5289,"-5"42"-129,-5 36-258,2 25-2451,-10 2-1032,9 22-516,2-1-516,2-5-516,12 7-1161,-3-14-3225,7-16-387,0-8-387,-2-15-258</inkml:trace>
  <inkml:trace contextRef="#ctx0" brushRef="#br0" timeOffset="119270.8219">12044 12138 7611,'-16'-12'5418,"10"-6"-387,13 7-129,16 11-3612,5-12-387,14 6-516,5-5-129,5 2-645,6 4-258,-2-10-516,2 13-129,-15-13-258,-1 12 387,-17-11 129,-4 11 258,-21 3 516,0 0 645,-21 1 774,-13 10 0,6 14 0,-9-3 258,13 14-258,2-4-129,15 2-258,7-8-387,13-6-129,12-11-129,7-9 0,5-3-129,2-15 0,-5-3 0,-6-4-129,-4 4 129,-10 3-129,-6 9 129,-8 9 0,0 0-129,0 0 129,-4 12 0,4-1 0,0-11 129,10 13-129,7-13 129,8-14-129,3-9 129,1-8-129,2-7 129,-3-9-129,1-4-129,-6-3 0,-10 5-129,-9 6 129,-4 10-129,-8 11 129,-11 20 129,-3 17 129,-1 21 129,1 17 0,7 12 129,10 10 0,5-1-129,17-2 0,11-14-258,11-14-516,13-6-1548,-2-29-2838,3-14-129,-6-23-645,-2-9 0</inkml:trace>
  <inkml:trace contextRef="#ctx0" brushRef="#br0" timeOffset="119450.8321">13153 11523 9933,'-21'98'5547,"18"-29"-516,3 17 129,2-2-4128,12 7-645,4-8-387,2-12-516,10 1-1806,-11-21-2451,-3-13-387,-5-13-516,-9-13 129</inkml:trace>
  <inkml:trace contextRef="#ctx0" brushRef="#br0" timeOffset="119604.841">13044 12088 9030,'-30'-58'5289,"32"36"-129,18 2-387,23 8-3354,3-5-903,10-4-774,11 11-2709,-2-11-1806,-4 0-258,-4-4-387,-1-5-129</inkml:trace>
  <inkml:trace contextRef="#ctx0" brushRef="#br0" timeOffset="119775.8508">13599 11411 9288,'-56'78'5934,"28"-4"-516,9 15 129,1 4-3741,20 13-516,16-10-774,15-18-1548,17-6-3870,10-19-387,9-17-774,8-16-387</inkml:trace>
  <inkml:trace contextRef="#ctx0" brushRef="#br0" timeOffset="120402.8867">14148 12143 6966,'-22'6'5289,"11"-8"-387,1-16-129,3 3-3354,-1-21-387,8 0-387,6-13-258,3-5-129,0-6 0,2 7-129,-2 1-129,-2 11 0,-1 8-129,-1 14 129,-5 19 0,13 5 129,-8 26 129,3 9-129,2 5 129,5 2-129,0-5 258,5-1-258,-1-17 0,3-12 0,1-12-129,1-24 129,2-11-258,-3-9 129,0-7 0,-3-2-129,-4 2 129,-2 8 129,-4 11 0,-3 19 0,-7 13 0,1 13 129,3 20 0,2 15-129,4 11-387,0 3-774,15 15-3096,-8-8-1032,7-1 0,-3-9-516</inkml:trace>
  <inkml:trace contextRef="#ctx0" brushRef="#br0" timeOffset="120555.8954">14739 12162 9546,'15'21'5289,"-14"4"-387,2 7-645,-1-7-5547,0 8-2838,5 0-903,0-6-258,3-5-387</inkml:trace>
  <inkml:trace contextRef="#ctx0" brushRef="#br0" timeOffset="121015.9217">14951 12121 8514,'0'-82'5031,"0"33"-129,0-8-516,0-1-3741,2-2-645,3 4 0,-1 9 129,2 14 129,-2 16-129,-4 17 258,9 22 258,-1 19-258,-4 6 129,5 9 0,-3-7 0,4 0-129,-1-13-129,5-10 0,-1-17-258,2-9 129,-1-8 0,0-12-129,-1-9 129,1-5-258,1-9 0,-6 1 129,2 1-129,-1 5 129,-3 5-129,2 6 129,-3 13-129,-6 12 129,13 5 258,-5 17-258,0 4 258,2 4-129,1 2 129,4-2-129,2-3 0,-1-6-387,6 8-2580,-9-11-2193,0-4-387,-6-4-387,1 1-387</inkml:trace>
  <inkml:trace contextRef="#ctx0" brushRef="#br0" timeOffset="121307.9383">15445 11257 9417,'33'-57'5805,"-12"57"-516,6 30 0,-2 20-4128,11 24-258,-5 9-129,3 15-258,-7 5-258,-4 6 0,-7 4-516,-10-18-1677,4 6-3225,-10-9-129,-2-8-645,-6-18-387</inkml:trace>
  <inkml:trace contextRef="#ctx0" brushRef="#br0" timeOffset="121522.9507">16042 11765 12255,'80'-17'5676,"-44"3"-516,5 2-129,-4 5-5160,-4 0-258,0 7-1161,-18 0-3612,-4 2 0,-11-2-387,0 24-387</inkml:trace>
  <inkml:trace contextRef="#ctx0" brushRef="#br0" timeOffset="121643.9575">16212 11896 11094,'2'51'5676,"21"-34"-387,8-9-129,21 1-4128,1-7-1161,2-9-3354,6-2-1677,-3-6-258,-3 1-516</inkml:trace>
  <inkml:trace contextRef="#ctx0" brushRef="#br0" timeOffset="121923.9737">16829 11759 11223,'-5'72'5934,"5"-25"-516,10 7-129,-3 0-4257,21 7-387,10-6-387,13-14 129,8-14-258,6-12-129,2-17 129,-6-15 0,-6-18-129,-10-13 129,-20-13-129,-19-1-129,-17 5 0,-23 0 0,-14 16-387,-14 0-2193,-4 23-2838,-12 15-129,-5 14-387,-8 20-645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52:35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21083 4979 774,'-12'24'4773,"5"31"129,2 36 129,4 43-3354,-1 28-129,7 47-129,-1 28-258,9 33-258,-5 11 0,5 9-387,-1-7-129,0-11-129,-5-23 129,3-30-645,-1-37 516,-2-29-129,-2-35-129,-2-20-129,0-38-129,-2-28-258,-1-32-516,3-20-1677,0-33-2064,-2-24-516,2-24-129</inkml:trace>
  <inkml:trace contextRef="#ctx0" brushRef="#br0" timeOffset="376.0214">21406 5053 1161,'5'-152'4902,"-5"109"258,0 43-258,-10 10-2451,-5 33-903,11 37-387,-6 27-129,9 37-258,-5 39 0,6 40-258,3 31 129,7 27-387,-3 11 129,2 4 0,-2-10-258,3-24 0,-2-28-129,-1-35 0,0-38 0,1-34 129,2-36-258,0-23 0,-1-25 0,0-16 0,0-17-129,-9-10-258,9-2-645,-10-21-2838,1 4-1161,-2-3-258,-5-3-516</inkml:trace>
  <inkml:trace contextRef="#ctx0" brushRef="#br0" timeOffset="15527.888">1477 6232 1161,'-13'-67'4902,"13"67"129,-9 9-258,5 23-2967,7 37-258,2 21-387,6 33-387,-2 18 258,6 29-387,-2 8-129,2 11-258,-1-3 0,0-5 0,-3-15-129,2-15 0,-3-24-129,-1-21 0,-3-22 0,-2-20-129,-1-14-387,-2-28-258,9-5-1161,-10-27-1548,8-17-1806,-2-16-129,0-14-258</inkml:trace>
  <inkml:trace contextRef="#ctx0" brushRef="#br0" timeOffset="15819.9048">1716 6289 1548,'0'-69'5160,"0"69"129,-8 33-516,0 30-3483,-4 20 129,10 31-645,-2 25-129,6 29-129,6 9 129,5 11-387,3-7 0,5-6 0,1-17 129,3-13-258,-2-27 0,-3-24-129,-3-25 0,-4-22-516,5-12-4257,-12-14-258,-6-21-516,-5 8-387</inkml:trace>
  <inkml:trace contextRef="#ctx0" brushRef="#br0" timeOffset="29903.7102">6114 11027 3225,'6'-77'5160,"-17"41"0,-10 7-258,-10 1-2967,-3 26-258,-16 2-387,3 25-258,-13 13-129,8 19-258,0 7 0,13 16-258,10 5 0,15 4 0,12-3 0,10-11-129,17-6-129,10-12 0,9-12-129,8-16-129,7-12-258,-1-17-387,6 1-1161,-11-11-3225,5-8 129,-8-8-774,-2 0 0</inkml:trace>
  <inkml:trace contextRef="#ctx0" brushRef="#br0" timeOffset="30223.7287">6388 11350 5289,'0'-44'5676,"-15"36"-516,-4 14-129,-12 5-2451,9 28-903,-11-5-645,11 11-258,-1-3-387,12-2 0,7-8-129,6-10-129,13-14 0,8-9-129,4-17-129,1-11 129,1-8-129,-5-5 0,-3 0 0,-5 2 0,-5 7 129,-6 9 0,-5 24 258,0 0-129,0 22 129,0 12 0,2 4-129,5 5 0,7 3-129,2-7 0,6-3-774,-2-23-645,8-1-3870,-7-12 0,0-2-258,-3-21-516</inkml:trace>
  <inkml:trace contextRef="#ctx0" brushRef="#br0" timeOffset="30751.7589">6693 10834 10320,'-1'-19'5805,"-8"55"-387,6 17 0,-3 7-4257,9 16-516,7 1-129,6 4-387,2-4-129,2-5-258,4-7-387,-4-15 0,3-2-387,-14-20 0,5-3-129,-14-25 0,0 0 129,0 0 129,-12-17 387,-3-6 387,-4-6 258,4 4 387,-5-7 387,11 11-129,0-6 129,9 11 129,3-3-129,16 11-129,2-8-258,12 7 0,0-4-258,6 3 0,-2-1-129,-1 1 0,-5 1-129,-7-2 0,-7 7 0,-9 3 0,-8 1 0,-6 8 0,-10 7 0,-1 8 258,-3 8-129,5 4 129,3 4 0,7 1 0,5-3-129,11-6 258,9-7-258,5-8-129,5-10-258,1-6 0,4 0-516,-5-25-903,6 7-3612,-10-16-129,-1-2-387,-6-12-258</inkml:trace>
  <inkml:trace contextRef="#ctx0" brushRef="#br0" timeOffset="31079.7776">7277 10679 10449,'-13'-36'5676,"7"53"-258,-4 24 129,10 28-4128,-5 5-258,8 10-516,2-3-129,6-2-129,2-14-129,3-4 0,2-12-129,-2-14-129,-2-12 0,-1-9 0,0-12 0,-1-6-129,-1-14 0,0-8 0,-2-3 0,1-1 0,-3 5 129,3 10 0,-2 15 0,1 12 0,2 17 129,-1 15 0,6-1 0,3 3 0,9-9-258,6-20-516,21-9-3741,-7-29-1290,4-17-387,1-16-387</inkml:trace>
  <inkml:trace contextRef="#ctx0" brushRef="#br0" timeOffset="34595.9786">20485 6967 903,'31'-11'4386,"7"5"129,17 2-2064,15-8-516,26 10-129,12-11-387,20 3-258,12-6-258,11-2-258,8 1-387,0 1 129,-5 1-387,-11 1-129,-12 10-645,-22-6-1419,-18 10-2193,-25 5-258,-26 8-387</inkml:trace>
  <inkml:trace contextRef="#ctx0" brushRef="#br0" timeOffset="35007.0022">20610 6709 3870,'-7'-39'4128,"-1"32"-1419,8 7-1032,-19 13-129,4 15-645,-7 3-129,-1 12-258,-11 7-387,-1 7 387,3-4-258,2 4 129,6-7-129,12-3 258,12-7 129,25-9-129,18-8 0,21-5-129,14-3 0,10 4-516,6 10-4128,-5 3-258,-12 9-774,-7 11-258</inkml:trace>
  <inkml:trace contextRef="#ctx0" brushRef="#br0" timeOffset="53031.0331">23265 14260 1419,'34'-94'5031,"-17"53"258,1 1-387,2 16-2580,-15-7-903,10 17-129,-15 14-645,10 0 129,-11 16-387,-9 18-129,-7 9-129,-4 18-129,-8 10 129,-3 17-258,-5 10 129,-4 7-129,-1 0 0,7 2 129,1-5 129,6-8-129,10-12 0,6-15 129,8-20 0,4-13-129,14-17 0,6-13 0,6-11 0,3-14 0,4-13 0,9-7 129,2-7 0,2-1 0,1 3 129,-2 10-129,-3 11-129,-4 13 258,-7 15 0,-12 23-129,-10 20 129,-9 18-258,-5 14 258,-10 12-129,-4 3-129,-2 1 0,-1-1-258,-4-7-129,9 6-1935,-10-17-2709,4-5-516,-2-12-129,5-7-387</inkml:trace>
  <inkml:trace contextRef="#ctx0" brushRef="#br0" timeOffset="53963.0865">23028 15896 2451,'0'-63'5289,"1"38"-129,-1 4-387,0 21-2838,0 0-645,6 17-258,-6 13-516,4 16 0,-3 8-258,2 12 0,-3 2-258,5 0 129,1-9-129,3-7 129,1-2-129,2-9 0,1-18 0,4-9 129,1-7 0,2-7 0,1-12 0,4-12 387,-2-18-258,5-10 129,-1-4 0,2-9-258,1-8 258,2 2-258,-1 1 129,-7 6-387,2 10 129,-6 11-129,-1 11 129,-3 8 0,-6 11 0,-10 13 0,8-8 0,-8 8 0,0 0 0,-6 1 0,6-1 0,-17 3 129,6 0-129,-2-3 0,-2 0 129,-2 0-129,-8 0-129,-3 0 0,-3 0 0,-5 0 0,-4 4 0,0 6 0,-1 2 0,3 5 0,7 2 258,3 3-129,11-1 0,7-4 0,6-2 0,5-4 0,12-6 0,4-4-129,8-1 129,1 1 0,0-5-129,4 1 258,-2 3 129,-3 0-129,-12 11-258,-4 9 258,-9 2-258,-2 8 258,-11 4-258,-9 1 0,-2 1 0,0-2 0,3 0 129,6-9-129,3-7 129,6-7 0,6-11 129,0 0-129,15-11 0,0-3-129,3-8 129,9 0 258,-3 5-129,-2 3 0,-4 8 0,-6 6 0,-12 0-258,3 18-258,-3 13-1806,-17-8-2838,-3 5-645,-5-3-387,-4 2-129</inkml:trace>
  <inkml:trace contextRef="#ctx0" brushRef="#br0" timeOffset="59667.4127">8001 17401 7224,'-8'-3'5160,"7"-8"0,1 11-387,19-15-3870,6 2-258,18-1-129,6 2 0,13 1-258,4 0 0,3-1 0,4 3-129,1 4-258,-1 3 129,-8-1-516,-2 8-645,-12 0-1677,-6 4-2064,-4 3-387,-6-4-516,-10 1 646</inkml:trace>
  <inkml:trace contextRef="#ctx0" brushRef="#br0" timeOffset="59967.4298">8753 17079 3096,'-11'-17'4902,"11"17"0,9-12-387,2 7-2967,14 12-387,2-7-129,9 13 0,-1-4-387,4 11 0,-7-3 0,-1 12 0,-7 0-387,-8 4 129,-15 7-387,-5 8 258,-16 0-258,-8 5 129,-4 12-516,-6-4-1161,8 7-3096,5-8-516,7-9-387,10-10-258</inkml:trace>
  <inkml:trace contextRef="#ctx0" brushRef="#br0" timeOffset="60631.4678">9703 16824 4902,'-13'-86'5547,"10"61"-387,-1 8-645,6 34-2322,-2 12-1032,8 31-258,-3 14-258,4 20-129,-1 10-387,-1 12 129,-2 5-129,0-9 129,-1-8-258,-2-14 129,2-9-387,-4-20-1161,11-22-3354,-6-29-387,3-20-129,-1-24-774</inkml:trace>
  <inkml:trace contextRef="#ctx0" brushRef="#br0" timeOffset="60839.4798">9945 16636 7482,'35'-38'5418,"-22"48"-129,-1 30-387,-10 11-3354,11 31-774,-4 9-129,4 10-516,-2 5-129,2 3 129,-1-3-516,1-12-387,9-4-3096,-11-21-1161,2-10-129,-8-17-645</inkml:trace>
  <inkml:trace contextRef="#ctx0" brushRef="#br0" timeOffset="61028.4905">9873 17437 7998,'-65'-43'5289,"50"31"0,9-10-387,16 10-3354,7-5-645,19 2-516,8-9-129,7 0-258,4 5-645,-10 0-4257,3 8-258,-7 7-387,-9 4-387</inkml:trace>
  <inkml:trace contextRef="#ctx0" brushRef="#br0" timeOffset="61615.5241">10442 17287 5289,'3'-19'5547,"-7"3"-516,-11 16-258,-1 13-3225,-7 2-645,7 17-129,-5 4-258,6 12 129,4-7-387,5-1 0,8-5-129,9-8 129,4-18-129,6-9-129,3-14 129,2-14-129,-4-1 129,1 0-129,-6-3 129,-4 7-258,-5 11 258,-8 14 0,3 11 0,-3 16 0,-2 12-129,0 9 258,2-3-258,1 5 258,6-8-258,8-7 258,3-29-129,6-5 0,1-32 0,4-13-129,1-8 129,1-13-258,-1-16 387,-4-10-516,-5-2 258,-5-6-129,-7 2 129,-8 6 0,-1 8 0,-11 6-129,-4 28 129,-3 27 129,-1 30-129,0 40 258,2 30-129,6 20 0,4 12 0,7 11 129,4 3-129,9-5 0,6-21-258,4-21 129,5-25-258,-3-21-258,10-7-1161,-15-18-3741,10-26 258,-5-24-645,2-2-129</inkml:trace>
  <inkml:trace contextRef="#ctx0" brushRef="#br0" timeOffset="61943.5429">11034 16691 6837,'0'-98'5418,"0"98"129,0 22-645,-7 22-2451,8 37-1419,0 10-516,5 12-387,0-1 0,-1-2 0,5-1-129,1-8-129,2-9 0,-3-13 0,0-7-258,-3-14 129,-1-11-129,-4-8 0,-2-29 0,-7 0 129,-4-17-129,-9-15 258,1-11 645,1-1-258,-1 8 129,8-1 0,1 5 129,10 18-129,1-3 0,15 5-258,4 5-1032,2-8-4257,12-13 0,2 2-645,11-4-387</inkml:trace>
  <inkml:trace contextRef="#ctx0" brushRef="#br0" timeOffset="62308.5637">11977 17241 9159,'15'0'5676,"-8"17"-129,-5 22-258,2 9-4644,-2 11-387,2 3-258,5 9-1548,-7-18-3612,4-7 129,-3-15-774,1-15 0</inkml:trace>
  <inkml:trace contextRef="#ctx0" brushRef="#br0" timeOffset="62464.5726">12022 16856 7224,'-19'-36'4644,"19"36"-4515,0 0-129,0 0-4644,0 16-516</inkml:trace>
  <inkml:trace contextRef="#ctx0" brushRef="#br0" timeOffset="62779.5906">12211 17239 8385,'3'34'5547,"-3"-34"-387,0 15-516,0-15-4386,2 21-258,0-9-129,3 5 0,3 3 0,5 1 0,2 5 129,6 6-129,1 8 258,-1-10 0,-1 4 258,-3-2-258,-2 4 387,-8-7-129,-7-4 0,-7 3 0,-10-10-129,-7 5-129,-4-9-129,-1-3-258,-6-11-2322,6-8-2193,7-14-774,8-16 0,8-12-516</inkml:trace>
  <inkml:trace contextRef="#ctx0" brushRef="#br0" timeOffset="63123.6103">12436 16738 4644,'19'-92'5676,"-15"76"0,2 25-645,-5 17-1935,6 42-1806,0 7-903,5 22-258,3 10-129,0 1 258,4 2-516,-1-2 387,4-17-258,-2-12 129,-4-10 0,0-20 0,-7-13 0,-6-14 0,-3-22-129,-6 0 129,-9-19 0,-2-17 0,-3-8 0,2 0 0,5 1 129,5 1 0,8-8 129,6 10-129,12 8 129,9 5-387,13 10-3225,-4-10-1935,3-4-258,2 2-516</inkml:trace>
  <inkml:trace contextRef="#ctx0" brushRef="#br0" timeOffset="63643.6402">13471 17213 8643,'10'-20'5805,"-1"21"-387,3 23-258,0 5-4644,1 14-129,1 8-129,-3-1-258,-4 0 129,-3-13 0,-1-9-129,2-16 0,-5-12 129,18-8-129,-5-24 129,4-9-129,3-8 129,4-3 0,0-7 129,3 6 0,-7 12 129,0 14-129,-7 16 0,1 13 0,-5 20 0,-2 11-129,4 11-258,-2 7-387,4 11-1032,-7-10-4128,6-15 387,0-16-774,4-7-258</inkml:trace>
  <inkml:trace contextRef="#ctx0" brushRef="#br0" timeOffset="63847.6517">14014 17154 3999,'0'-17'6063,"-7"24"-516,4 30-129,-1 0-2064,7 22-1419,-2-2-1419,5 0-129,4-12-516,-1-12 0,6-16-516,-6-17-1290,13-12-2967,-9-10-645,0-13-258,-4-8-387</inkml:trace>
  <inkml:trace contextRef="#ctx0" brushRef="#br0" timeOffset="64199.6719">14262 17132 8643,'10'-5'5676,"-10"5"-258,0 0-258,-1 13-4128,-13 8-516,1 7-258,0 7-129,3 6-129,6-4 129,4-2 0,10-7-129,9-12-129,10-9-129,1-7-129,10-6-1032,-11-13-3741,5-4-258,-8-8-387,-2-3-258</inkml:trace>
  <inkml:trace contextRef="#ctx0" brushRef="#br0" timeOffset="64515.6899">14466 16615 7224,'15'5'5676,"-7"41"129,0 26-516,-4 9-3225,4 19-1290,-4 4-516,0-4 129,0-8-387,1-14 129,1-19 0,3-24-129,5-19 0,6-16 129,-2-20 0,6-9-129,0-12 129,-2-7-129,-1 1 129,-2 2 0,-3 13 0,-5 14 0,-3 18 0,-3 8 129,-2 18-387,-1 12-258,10 11-1935,-7-8-3225,0-7 0,4-13-516,3-14-387</inkml:trace>
  <inkml:trace contextRef="#ctx0" brushRef="#br0" timeOffset="64867.7102">14974 16390 9288,'15'12'5934,"-7"46"-516,-8 29 0,0 34-4386,0 5-645,0 4-129,0-12-258,0-6 129,0-8-387,0-25 258,5-20-258,-1-18 258,-2-21-258,-2-20 129,0 0-129,-5-11 129,-5-15-129,-7-7 0,-4-4 129,0-7 0,0-3 258,6 3 0,7 3 387,8 7-129,8 7 129,14 10-129,13 7-129,11-2-1032,16 10-4386,-1-5-258,4-5-645,3-5-516</inkml:trace>
  <inkml:trace contextRef="#ctx0" brushRef="#br0" timeOffset="65867.7673">15862 17290 6837,'18'0'5547,"1"-12"-387,8 0-258,-1-12-3999,11 2-387,-2-5-129,-2 0 0,-11-2-258,-4 0 0,-16 5-129,-8 2 0,-15 12 0,-10 10 0,-9 8 0,0 14 0,2 19 0,4 5 129,14 4-129,9 3 0,11 0 0,17-11 129,13-13 0,8-10 129,5-19 0,5-14-129,0-11 0,-2-8 0,-2-13 0,-7 0 0,-9 1-129,-5 1 0,-7 6 0,-6 13 0,-6 8 0,-4 17 129,0 0-129,-1 22 129,0 5 0,1 8 0,7 1-129,4-3 258,5-7 0,6-11-129,6-15 129,3-4-258,5-20 129,4-7 0,-1-13 129,-1 0-258,-3 4 129,-5 6 0,-5 9 0,-8 15 0,-7 10 0,-5 21 0,-3 12 0,-1 9-129,0 4-387,3-1-258,7 9-1548,-8-14-3225,13-10-129,-6-14-387,6-4-516</inkml:trace>
  <inkml:trace contextRef="#ctx0" brushRef="#br0" timeOffset="66459.8012">16829 16502 8901,'-26'0'5805,"12"35"-516,8 21-129,-12 25-4386,18 7-645,2 2 0,5 5 0,5 0-258,1-8 258,5-6-258,1-19 129,3-18 0,-1-15-129,-3-5 129,-3-16-129,-15-8 129,9-23-129,-9-7 129,-4-6-129,-6-6 129,-1-6 0,4-5 0,3-1 0,4 11 129,4-1-129,13 7 0,7 7 129,6 8-129,5 2 0,0 4 129,3 6-129,-3-4 129,-5 2-129,-8 1 0,-7 3 0,-10-2 0,-5 10 129,-11-8-258,-6 8 129,-6 5 0,1 19 129,1 9-129,6 6 0,7 9 0,8 8 129,6-1-129,12 2 129,7-1 0,5-8 0,1-14-129,-2-2 258,-8-11-129,-6-1 0,-9-6-129,-8-3 129,-14-8-258,-8-3-129,-5 5-516,-8-5-1935,9 5-2451,-1-5-516,13-5-129,7-5-387</inkml:trace>
  <inkml:trace contextRef="#ctx0" brushRef="#br0" timeOffset="66679.8137">17374 17091 4773,'49'-80'5547,"-34"42"-129,-4 13-516,-11-1-2967,0 26-774,-6 7-258,-1 20-258,-2 11-129,4 13 0,2-2-258,4 1 129,9-6-258,9-17-129,9-2-903,-5-21-4257,11-9-258,-2-19-387,-5-8-516</inkml:trace>
  <inkml:trace contextRef="#ctx0" brushRef="#br0" timeOffset="67494.8604">17600 16556 8643,'-5'-58'5934,"5"58"-774,0 0 0,5 30-4644,4 15-129,2 18-258,0 15 129,2 2-258,-3 4 0,0-4 0,-2-2 0,2-10 0,-1-15 0,-1-12 0,0-17 0,3-15 0,1-10 0,3-17 0,2-6 0,-1-4 0,3 0 129,1 0-129,2 8 129,0 5-129,0 8 0,-2 4 129,1 1 0,1-1 0,-1-2 0,1-2 0,-2-15-129,-2-3 129,-4 3 0,-3-5-129,-5 0 0,-6 6 0,-4 1 0,-9 8 0,-4 17 0,-2 19 0,-2 8 0,3 13 0,4 13 0,6-2 0,8 10 0,5-10 129,11-13-129,5-13 0,7-12 0,5-15 0,2-11 0,2-14 0,1-10 0,-6-1 0,-2-5 0,-6 2 0,-6-2 129,-4 10-129,-6 10 0,-8 18 129,0 0-129,0 0 129,0 28-129,0 1-129,2 5-258,1-4-516,13 10-2967,-9-19-1419,5 1-516,-1-9-387</inkml:trace>
  <inkml:trace contextRef="#ctx0" brushRef="#br0" timeOffset="67639.8687">18324 16719 7740,'-9'-75'1806,"9"60"-1806,0 15-129,12 0-5160</inkml:trace>
  <inkml:trace contextRef="#ctx0" brushRef="#br0" timeOffset="68082.8941">18463 17148 8901,'50'93'5676,"-19"-70"-258,3-9-129,-2-14-4128,3-15-903,1-8-129,-5-10-258,-7-10 258,-8 2-258,-7-3 129,-9 1-258,-13 11 0,-12 8 0,-6 9-129,-7 6-129,0 14-387,-3 0-516,13 23-516,-7-18-129,19 19-516,-3-26 258,19 15-129,0-18 258,7-2 387,1-24 774,6-3 774,0-12 903,1-12 129,3 2 129,-6-16 129,5 11 645,-6-12 0,9 28 129,-11-11 129,10 37 129,-11 1-258,12 34 129,-14 13-129,11 30-387,-10 14-387,6 15-387,1 1-387,1 0-516,12 1-3612,-2-23-1419,10-12-516,4-20-516</inkml:trace>
  <inkml:trace contextRef="#ctx0" brushRef="#br0" timeOffset="68614.9244">18998 16603 7482,'-28'-48'5676,"28"48"-258,-8 0-645,8 16-3870,6 25-516,7 15-129,1 9-129,-2 4 0,-3 10-258,0-2 129,-4-4 129,-1-9-258,0-5 258,-1-18-129,3-9 0,6-12 0,5-19 129,8-5-258,3-13 258,5-5-129,4-2-129,-1 2 258,-2 7-129,-7 7 129,-4 8-129,-12 6 129,-9 17 0,-4 7 0,-12 2 0,-3 2-387,-4-2-258,4 6-1935,-4-12-2709,11-6-258,10-20-387,0 0 0</inkml:trace>
  <inkml:trace contextRef="#ctx0" brushRef="#br0" timeOffset="69110.9528">19522 17120 4902,'28'-43'5547,"-28"43"-258,-3-12-387,-11 16-3096,-10 13-1290,1 8-258,-2 1 0,2 10-129,4-1-129,6-4 0,10-9 0,4-7 129,11-13 0,9-2-129,7-13-129,4-10 258,3-9-129,-2-6 0,0-2 0,-5-2 0,-4 1 129,-4 8 0,-7 4 0,-3 18 258,-10 11-258,8 18 129,-6 14 0,1 13 0,1 7-258,2 6 258,3-5-258,3-7 129,2-7-129,0-10 0,-1-11 129,1-15 0,-4-5 129,1-10-258,-6-5 129,-1-7 0,-3-7 0,3-12 0,-1-2 0,3 2-129,2-8 0,6-1 0,2 5 0,4 0-129,5 7 129,2 8-387,12 22-2580,-8-11-2064,2 18-774,-5-6-129,2 9-645</inkml:trace>
  <inkml:trace contextRef="#ctx0" brushRef="#br0" timeOffset="69523.9764">20488 17518 8643,'18'23'387,"-8"-23"-387,-6-14-1290,-1-3-4773</inkml:trace>
  <inkml:trace contextRef="#ctx0" brushRef="#br0" timeOffset="70248.0178">13731 17977 8256,'-31'0'5676,"31"0"-387,14-5-129,17-7-4128,13 5-387,20 4-129,14-16-129,11 7 0,4 2 0,11-2 129,1-7 0,6 9-258,-2 3-129,1 4-516,-4-1 516,-2-2-129,-8-2 0,-7 0-258,-12 5-258,-20-10-774,-7-3-4128,-23-1 516,-14 5-903,-16-1-903</inkml:trace>
  <inkml:trace contextRef="#ctx0" brushRef="#br0" timeOffset="70547.035">13692 17734 9159,'48'-9'5547,"-2"2"-129,11-5-258,26 9-4386,3-6-258,17 4-129,9-1 0,11-1-258,11-10-258,2-3-2064,8 0-2967,-1-14-645,-2 2 0,0-2-903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4:30:50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9717 9860 2580,'-9'-45'5160,"9"45"-129,0 0-516,0 0-3612,-12 44-129,6 21-387,1 25 0,-4 35-129,-3 30-129,-4 23 0,1 24 0,-2 14 0,3 6 0,2-7-129,4-10 0,1-18 129,6-24 0,0-24-129,1-28 129,0-22-516,-3-24-258,3-12-1677,0-20-2193,-2-20-129,2-13-516</inkml:trace>
  <inkml:trace contextRef="#ctx0" brushRef="#br0" timeOffset="745.0425">9723 9720 3612,'15'-26'4773,"2"14"-258,11-5-2838,22 17-129,16-3-387,20 3-387,18 0 0,26 0-387,22-4 0,19-3-129,18-11 0,22-8 129,14-10-129,25-5 258,13-13-129,14 2 129,12-2-129,9 6-129,6 4 0,-3 10-258,-5 5 129,-9 10-258,-11 8 0,-13 7 0,-20 4 129,-14 0-129,-13 1 0,-13 3 129,-11 1-129,-10-4 129,-16-1-129,-7 0 0,-12 0-387,-22-1 0,-12 1-387,-29 0-258,-11 1-258,-32-1 0,-3 4 258,-27-4 0,-11 0 387,7 15 645,-7-15 516,0 22 645,-5-1 258,7 24 129,-2 16-129,1 39-258,-4 26-129,-2 40-258,-15 33-258,-3 34-129,-10 35 129,-3 24-129,-6 16 129,-1 4-129,1-4 129,5-8-129,9-24 129,7-24-129,10-40-258,6-38-387,8-38-1290,-2-42-3096,5-44-258,-6-30-387,-16-24-129</inkml:trace>
  <inkml:trace contextRef="#ctx0" brushRef="#br0" timeOffset="1285.0734">9646 12564 6063,'239'-14'5418,"-87"11"-258,27-2-645,19-8-3612,33 3-258,32-5-258,29 1 129,29 0-129,26 4 0,22 2 129,21 8-258,18 0 0,10 13 0,-1 3 0,-2 3-258,-16 3 129,-18 4-129,-22-1 0,-30 3 129,-34-1-258,-33-5-387,-25 7-2709,-48-13-1806,-35-5-387,-43-11-516,-45-8 1</inkml:trace>
  <inkml:trace contextRef="#ctx0" brushRef="#br0" timeOffset="1889.108">11710 10420 3354,'28'56'5547,"-21"19"-387,-6 20-387,-1 13-2451,-5 27-2064,-3 17-258,-1 1-129,-1-3-129,0-22-387,8-14-387,-4-32-387,8-17-1161,5-37-1935,3-41-258,9-34 129</inkml:trace>
  <inkml:trace contextRef="#ctx0" brushRef="#br0" timeOffset="2056.1176">12053 10403 3225,'65'-89'5160,"-43"101"-645,2 55-903,-17 29-774,7 43-774,-15 18-903,-3 13-1419,2 8-3999,-8-7 0,-1-21-645,0-19-387</inkml:trace>
  <inkml:trace contextRef="#ctx0" brushRef="#br0" timeOffset="2289.131">11787 11171 5289,'-9'36'5676,"9"-36"-387,24 16-387,0-20-2967,23 3-903,-4-6-1161,-2 1-4128,6-2-645,-7 0-129,-2 8-774</inkml:trace>
  <inkml:trace contextRef="#ctx0" brushRef="#br0" timeOffset="3120.1784">12729 11296 10449,'-22'-58'5418,"2"31"-645,-1 10 0,-6 9-4773,5 8 0,-1 24-129,1 12 0,-1 19 0,3 11 0,10 6 258,4 0-129,6-6 258,6-13-258,15-16 129,5-23-129,10-16 0,1-25 129,2-16-258,-2-11 129,-1-11 0,-2-3 0,-5 5 0,-6 8 0,-6 8 129,-4 16-129,-2 19 129,0 19-129,-1 25 0,6 19 129,-1 9-129,10 3 0,-1-1 0,5-3 0,4-15 129,4-15-129,-1-20 0,2-16 0,-3-15 129,-4-10-129,-4-8 129,-3-3-258,-8 4 258,-3 3-258,-6 5 129,-1 9 0,0 7 0,-6 15 0,11-14 0,-11 14 0,20-11 129,-5 4-129,4-8 0,9-6 129,2-8-129,6-11 0,1-13-129,-1-13 129,-3-15-129,-3-14 0,-6-9 0,-12-5 0,-10-1-129,-2 10 129,-13 17 0,-8 23 129,-5 38 0,1 36 129,-2 48-129,4 32 129,5 24 129,7 15-129,10 5 258,8-3-129,15-16 0,11-24-129,9-22-129,6-33-645,16-8-2838,-14-29-1419,2-7-516,-6-24-129</inkml:trace>
  <inkml:trace contextRef="#ctx0" brushRef="#br0" timeOffset="3513.201">14258 10251 5289,'7'-53'5547,"-7"69"-645,-13 45-129,6 41-3096,-14 26-774,1 25-387,-1 28-516,-6-3-645,15 15-774,-4-27 129,16-9 129,0-34-129,17-25 387,2-40 0,13-27 516,-4-31 516,-1-29 129,-6-26-129,-9-23-129,-10-11-129,-2-12-387,-14-1 258,-9 5 387,-2 14 129,-7 10 645,5 26 129,-7 8 258,16 24 0,-2 5 0,20 10-129,-3 5-387,14 6-258,10-11-258,13-11-1032,15-5-3741,4-5-258,0-9-774,3-2-258</inkml:trace>
  <inkml:trace contextRef="#ctx0" brushRef="#br0" timeOffset="4900.2802">6442 10575 516,'0'13'4128,"7"1"-258,12-2-387,-4-8-774,20 11-387,-3-15-516,22 10-387,5-10-258,25 3 0,6-6-387,24-5-387,20-6 0,19-1-129,12-3 0,12 0-258,2-5 129,10 2-258,3 5 129,-4 1-258,-5 5 258,-12 3 0,-8 2-129,-15 4 129,-18 1 0,-23 8 0,-25 2 0,-17 5 0,-22-1 0,-17 2-129,-12-2 129,-9-2-129,-5-12-129,0 12-129,0-12-1290,0 0-2967,0 0-387,0 0-129,-12-13-258</inkml:trace>
  <inkml:trace contextRef="#ctx0" brushRef="#br0" timeOffset="5344.3056">9348 10210 6837,'-32'-39'5160,"18"23"-129,-4 8-516,-5 0-3612,23 8-387,-24 16-258,18 2 0,1 2 129,5 5-258,10 3 129,5-1 129,9 1-129,1-3-129,2-1 129,5 0-258,-4-2 0,-2 0 0,-8-4 129,-2 5-129,-10-2 0,-6 4 0,0 0 0,-12 3 0,-3-1 0,-5 2 0,-2-3-129,-2-1 129,1-4-129,1-3 0,3 3-645,-12-16-1419,8 11-2709,-3-4-258,3 4-387,-6-2 0</inkml:trace>
  <inkml:trace contextRef="#ctx0" brushRef="#br0" timeOffset="6524.3731">6701 12443 3354,'-83'27'5031,"50"-14"-258,9-4-129,4-9-2451,15 15-774,5-15-258,0 0-645,25 0-129,10 0 129,9-3-129,21-4 258,14-5-387,16-1 129,14-1-258,25-3 0,15-2 0,13-1-129,8-2 0,8 0-129,7-4 129,3 1 0,-1-1 0,-8 2 0,-10 2 0,-13 0 0,-11 6 0,-22 4-129,-25 5 129,-20 6 0,-22 3-129,-21 8-129,-16 4-387,-19-14-387,0 24-645,-15-24-774,15 0-2451,-21 0-387,15-9-129</inkml:trace>
  <inkml:trace contextRef="#ctx0" brushRef="#br0" timeOffset="6832.3908">9262 11857 7224,'-39'15'5289,"27"2"-258,3 1-129,9 18-3870,0-8-387,11 9 0,4-3-387,9 3 129,2-2-129,6-2 0,-2-3-129,6-3 129,-6-4 0,-2-2 0,-8 3-258,-9 0 129,-11-1-129,-8 1 0,-19 6-129,-16-3-516,-7 16-3096,-15-7-1419,-6 4-129,-7 1-774</inkml:trace>
  <inkml:trace contextRef="#ctx0" brushRef="#br0" timeOffset="7501.4291">6836 9790 3483,'11'7'5160,"5"-7"-387,8 0-129,16 0-2709,-6-11-645,15 7-387,-1-9-387,12 4-387,-3-1-774,-11-3-2967,-1 7-1032,-6-5-387,-9 2-516</inkml:trace>
  <inkml:trace contextRef="#ctx0" brushRef="#br0" timeOffset="7765.4441">7207 9789 1419,'0'12'5031,"0"1"0,0-13-516,0 40-1677,-10-20-903,10 25-387,-16 3-774,9 10-129,-7-1-258,6 1-129,-1-3-258,4-11-129,6-2-645,-8-21-1290,7-9-2451,0-12-387,15-2-387,-5-13-387</inkml:trace>
  <inkml:trace contextRef="#ctx0" brushRef="#br0" timeOffset="8336.4767">7399 10268 3999,'2'-19'4902,"-2"19"-516,5-23 0,-5 7-3612,4 3-129,4-8-258,2 0 0,1-6 0,2 0 0,-3-8 129,6 6-129,-6-2 258,2 4-258,-6 4 0,3 13 0,-9 10-129,7 8-129,-7 15 0,-1 7 0,-5 8-129,1 6 129,1-5-258,3-6 129,1-8 0,0-25 0,12 9 0,1-14 0,3-17 129,4-4-129,-1-9 0,2-3 0,0-5 129,-4 2-129,-2 5 0,-4 0 0,-2 13 129,-1 12-129,-8 11 258,5 18-258,-5 15 129,-5 16-129,-2 3-516,-3 2-129,10 5-2967,-10-15-1032,3-7-645,-3-11-129</inkml:trace>
  <inkml:trace contextRef="#ctx0" brushRef="#br0" timeOffset="9928.5678">7382 13182 1806,'-9'23'3483,"5"-3"-258,4-8-387,0-12-258,9 16-387,-9-16-258,16 5-258,-16-5-129,22-2-387,-11-10-387,7 0-258,-1-8-129,4-1-258,-1-4 0,-2-1-129,-6-1 0,-2 1 0,-7 1 0,-3 6 0,-9-1 258,-9 6-516,-5 7 258,-3 3 0,0 7 0,-2 14 0,3 11 0,3 9 0,14 10 0,6 4 0,5-2 0,16 3 0,7-10 258,10-6-129,7-9 129,11-10 0,0-13 0,0-4-129,-2 0-516,-12-17-1419,4 8-2838,-12-6-387,-7 6-387,-11 1-387</inkml:trace>
  <inkml:trace contextRef="#ctx0" brushRef="#br0" timeOffset="12572.7191">4555 8286 6450,'-41'12'5418,"25"29"-387,5 23-387,12 38-4257,13 33-129,15 29-258,6 32 129,6 22-129,1 24 258,4 19-129,-6 15 129,-1 10 129,-8 8 129,-4 6 0,-10-5 129,-3 5-258,-8-16-129,-2-11 0,1-22-129,-4-13-129,3-27 0,0-23-258,6-33-129,-2-36-645,12-25-2580,-11-36-1161,1-41-387,-6-26-645</inkml:trace>
  <inkml:trace contextRef="#ctx0" brushRef="#br0" timeOffset="13500.7722">4115 8064 3483,'-70'-57'5031,"59"39"-387,13-4-129,27 8-3741,24 1-516,29 4-129,21 1-129,24-1 0,21-6 129,28-5-258,16-6-129,22-15 258,27-10 129,15-17 129,27-4 129,15-13 0,26 7 129,10 0 0,23 8 129,11 3-387,17 10 129,10 8-387,9 8-387,11 7 129,5-3-129,44 3-129,-37-5 0,12-1 258,-4-1-129,7-3 129,-6-4 129,-4 1 258,-9 0-129,-47 3 258,23 5-129,-16 5 0,-11 3 0,-21 7 0,-5 5-129,-26 3-129,-15 0-129,-18 7 0,-22-2 0,-25 2-129,-29 1 0,-27 8 129,-25-3 0,-21 2 129,-18 8 129,-19 6 0,-12 3 0,-11 8 0,-11 2 0,-6 7 0,-8 5 0,-7 6 129,-5 9 0,-7 10 0,-3 14 0,-8 11 387,0 19-129,-5 15-129,2 27 129,-7 19 129,4 28-129,-6 24 129,2 22 0,-1 29 0,-1 22-129,-7 19 0,6 13 0,-6 11-129,4 2 0,-4 3 0,4-4 129,-2-3 0,0-2-129,-1-16 0,-4-10 0,-1-10 0,0-8 0,0-21-258,0-11 0,-4-25-258,2-30-387,7-25-4128,-2-42-387,2-39-516,-3-46-387</inkml:trace>
  <inkml:trace contextRef="#ctx0" brushRef="#br0" timeOffset="14332.8197">4938 12824 1806,'-32'11'1806,"22"-10"-774,-3 0-516,13-1-129,-20 4-129,6 0 645,2 9 129,-8 5 258,7 13 387,-10 4 0,10 21 129,-10 10 0,16 22 0,-8 6-516,15 24-258,0 5-387,5 9-129,5-1-129,6-1-129,2-11-258,1-10-258,5-10-258,-9-28-645,10-1-1161,-11-17-1806,3-10-516,3-2-645</inkml:trace>
  <inkml:trace contextRef="#ctx0" brushRef="#br0" timeOffset="14843.849">5487 14772 774,'149'-4'4773,"-60"1"-129,4-7 0,4-4-2580,25 7-903,2-9-129,19 3-387,13-5-258,10 1-129,10-5-129,14 0-129,9-2 129,11 2 0,7-3 0,15 6 129,2-3 129,14 8 129,5 1-129,7 11 0,9-3 129,9 5-258,6-4 129,11 4-129,7 0-129,10-6 129,9-4-129,10-8 0,5-5 0,7-5-129,10-1 129,0-7-129,8-3 129,1 2-129,3 3 0,-3 6-129,0 6 129,-4 7-129,-7 8 0,-5 9 0,-9 1 0,-12 6-258,-12 7-129,-17-11-1032,-10 3-3483,-15-8-129,-19-3-516,-18-18 0</inkml:trace>
  <inkml:trace contextRef="#ctx0" brushRef="#br0" timeOffset="16496.9436">11957 7318 1677,'25'-72'4386,"-17"42"387,-8 9-1806,-16-3-1419,-3 18-774,-19 4-129,-2 7-129,-13 17-129,-5 15 0,-3 6 129,7 18-129,3 5 0,14 8 0,9-2-258,23-4 129,10-11-129,31-11 129,9-18-258,13-15 129,12-13-258,5-16-387,4-8-387,-7-9-129,-2 7 0,-16-11-129,0 14 0,-18-3 258,-5 10 0,-11 2 387,-3 6 516,-6 0 0,-11 8 129,15-7 129,-15 7-258,0 0 129,0 0 0,0 0 0,-9 15 129,-5 7 258,-4 3-258,3 10 258,-5-4 0,11 9 258,-2-10-129,11-3 129,9-15-258,10-5 129,7-12-129,10-12-129,0-16 0,7-7-258,-5-6 129,-2-1-258,-10 2 258,-5 7-129,-9 9 0,-5 14-129,-7 15 129,2 20 0,0 14 0,1 10-129,8 6-258,1-4-387,13 7-2838,-5-14-1290,6-16-387,-1-11-258</inkml:trace>
  <inkml:trace contextRef="#ctx0" brushRef="#br0" timeOffset="17367.9934">12840 7080 4257,'0'65'5289,"-6"-11"-516,-3 10-258,-2 9-4257,0 5 0,4 0-387,0 4 129,2-6 129,1-12-258,4-17 387,7-20-258,2-14 258,2-15 0,1-13 0,-1-15 0,-1-9-129,-6-5 129,-2 1-258,-2 1 129,-3 6-129,-4 7 0,1 4-129,5 11 129,1 14 0,7-4 0,8 5 0,13 10 0,3 3 129,5-2-129,3-1 129,2-5 0,-3-1 0,-8-5 0,-4-2 0,-13-6 129,-13 8-258,0-15 129,-14 13-129,-13 2 129,-1 10-129,-3 9 129,5 6 0,6 2-129,11 5 129,9 0-129,7-5 0,18-4 129,12-9-129,11-8-129,3-6-258,7-6-903,-8-17-1032,11 5-774,-19-21 129,10 10 516,-25-21 129,4 10 387,-16-20 903,-2-2 1290,-1 1 1419,-12-16 645,6 14-129,-7-9-387,1 21-129,-6-3-258,6 28-258,0 26-516,-9 1 258,-5 37-129,7 26-129,-8 13 0,0 16-387,2 5 0,0 0-129,3-9 258,5-7-129,3-23-129,6-18 0,10-24 129,9-17 0,4-20-129,5-14 129,-2-17 0,5-2-258,-5 4 129,-2 11 0,-4 19 0,-3 16 0,-3 17-129,1 19 0,4 17-258,1 3-387,17 3-3612,-6-15-645,9-19-774,2-22-258</inkml:trace>
  <inkml:trace contextRef="#ctx0" brushRef="#br0" timeOffset="19333.1058">1811 12189 3612,'74'5'4773,"-19"-4"-387,7-1-258,11-8-3354,14 6-258,8-6-129,9 1-387,9-3 258,9-1 0,3-6 129,10 2 0,-2-5 0,8 3 0,-5-4 0,5 3 0,-9-1-129,-9 7-258,-12-1 258,-14 5-258,-9 3 0,-13 2 0,-13 3 0,-11 0-258,-9 4 129,-11-1-129,-1 5-645,-12-8-1548,-8-5-2064,5 2-258,-7-9-258</inkml:trace>
  <inkml:trace contextRef="#ctx0" brushRef="#br0" timeOffset="19804.1327">4277 11667 6708,'-50'0'5160,"29"0"-258,1 6-387,10 9-3225,10-15-387,-6 25-516,11-9-129,17 0-129,8 1 258,10 0-387,3-3 129,9 2 0,-1-3-129,4 1 258,-5-3-129,-1 2 0,-9-5 129,-9 3-129,-9 3 129,-14 2-129,-12 2 0,-14 6 0,-16 4-129,-10 3 129,-6 6-387,-6-1-387,7 12-2967,-7-4-1290,6 3-258,0-5-516</inkml:trace>
  <inkml:trace contextRef="#ctx0" brushRef="#br0" timeOffset="20788.1889">2435 11676 1806,'-5'17'4902,"5"-17"129,0 0-258,-6 12-2322,6-12-1032,-2-5-387,1-10-387,1-8-387,1-11-129,7-10 0,2-14-129,6-7 0,3-7 129,5 0 0,2 1 0,2 12 0,-4 8 129,2 25-129,-8 15 129,0 19 0,-9 29-129,-4 19 0,-5 12 0,0 8 129,0-1-516,0-5 516,0-15-258,0-14 0,6-25 129,5-16 0,5-28 0,4-16-129,2-13 258,5-7-129,4-2 0,-3 0 0,-1 9 129,1 14-129,-3 23 129,3 24 0,-2 33-129,-2 19 0,1 18-387,0 6-387,12 17-2580,-9-15-1677,4-11-516,-6-20-129,-5-22-516</inkml:trace>
  <inkml:trace contextRef="#ctx0" brushRef="#br0" timeOffset="21764.2449">5184 11680 7611,'14'-36'5160,"4"10"-387,12-10-258,9-8-3612,15-4-516,8-10-129,15-3-258,7-4 129,10-1-129,8-2 0,4 3 0,-1 1 0,2 5 0,-5 3-129,-7 6 129,-16 11 0,-16 7 0,-19 11-129,-22 11 0,-22 10-258,0 0-516,-11 18-1290,-16-2-2451,-1 0-129,0-3-516,2-5 258</inkml:trace>
  <inkml:trace contextRef="#ctx0" brushRef="#br0" timeOffset="22088.2634">6097 10756 1677,'-49'12'4644,"31"-10"0,18-2-129,0 0-2193,0 0-645,34-2-645,-4-5-258,17 7 129,-4 0-258,11 3-129,1 6-129,-1 5-129,-10 2-129,-7 5 0,-8-2 0,-10 3-129,-17 7 258,-4 3-258,-20 2 129,-10 3-129,-5 3 0,-6-1-1032,9 4-3354,-6 6-516,5-3-258,1 2-516</inkml:trace>
  <inkml:trace contextRef="#ctx0" brushRef="#br0" timeOffset="22756.3015">5521 11959 2322,'-35'-29'3999,"21"27"129,-9 2-2064,2 0 129,7 9-387,-9-2-387,10 13 0,-7-8-258,13 15 0,-3-4-129,15 12-129,8 0-258,21 8 0,9 1-129,20 5-129,9 0-258,14 4 129,6-2-258,2-2 0,1-6 129,-7-6-387,-8-3 129,-14-8-387,-9 2-774,-27-12-3354,-5-4-387,-14-8-258,-11-4-387</inkml:trace>
  <inkml:trace contextRef="#ctx0" brushRef="#br0" timeOffset="23104.3214">6220 12424 8514,'0'-20'5031,"-2"4"-129,2 16-387,0 0-3741,4 9-516,11 8-129,1 3 129,9 4-258,2 3 516,6 6-387,0-6 258,4 1-258,-4-8 258,-1-2-258,-10-7 129,-3 1-129,-13-2 0,-10 2 0,-18 0-129,-13 4 0,-10 1 0,-14 1-258,3 17-2322,-9-9-2322,0 5-129,2-2-645,5 1-258</inkml:trace>
  <inkml:trace contextRef="#ctx0" brushRef="#br0" timeOffset="40020.2889">16513 10342 1161,'-21'-6'4644,"7"5"516,1 1-774,-8-4-1935,21 4-516,-19 2-645,19-2-258,0 0-387,6 15-129,10-15-129,13 0 0,7 0-258,12-2 129,2-1 0,2-2-129,1 0 0,-2 1-129,-3 4-129,-6 0-258,-6 0 0,-11 0-645,5 4-2451,-15-4-1290,-1 0-516,-14 0 0</inkml:trace>
  <inkml:trace contextRef="#ctx0" brushRef="#br0" timeOffset="40328.3067">16915 10147 129,'0'24'4644,"4"-9"387,9-3-258,-1-9-2451,21 15-387,-12-15-516,18 12-387,-10-10-129,7 6-387,-7-1-258,-4 2 0,-6 2-129,-4 1-129,-10 1 129,-5-1-129,-8 2 0,-10-2 0,-5 3 0,-2 0 0,-2 2-129,-1-4-129,7 6-645,-8-5-3741,12-5-129,4-1-387,13-11-258</inkml:trace>
  <inkml:trace contextRef="#ctx0" brushRef="#br0" timeOffset="40900.3393">16644 9444 1161,'-4'-16'4773,"4"16"-387,0 0 129,0 0-2193,0 0-1290,0 0-129,15 10-387,-1-8-129,6 8 0,-1-7 129,6 4-129,-3 0 0,-1 0-387,-2 1 387,-6 3-387,-5 4 129,-1 4-129,-5 9 0,1 1-129,-1 4 129,4 3 0,2 5 0,4-2 0,4-3 0,2-2 0,-2-2 0,2-8 0,-7-4 0,-4-2 0,-7-5 129,-6-1-129,-8-1 0,-9-3 0,-1-3 0,-2-1-129,-1-3 0,-2-1-258,5 2-516,-2-6-1161,13-1-2451,13 5-387,-7-11-258</inkml:trace>
  <inkml:trace contextRef="#ctx0" brushRef="#br0" timeOffset="41260.36">17054 9803 2709,'-8'23'2193,"1"-2"-387,-6-8-129,13 10 129,0-23 258,0 29 0,0-29 129,27 10-258,-13-13-387,16-2-387,-10-14-387,9-2-129,-6-6-258,1-5-258,-10 1 0,-1 2 0,-9 5-129,-2 8 0,-2 16 129,0 0-258,-3 16 258,3 13-129,3 7 0,8 3 0,7 0 0,4-6-258,12 4-1935,-1-16-2322,-1-15-516,-4-6-387,0-12 129</inkml:trace>
  <inkml:trace contextRef="#ctx0" brushRef="#br0" timeOffset="42012.4029">17702 9668 3225,'-18'-68'5031,"10"47"-129,8 21-258,-14 2-3096,7 24-516,8 27-258,2 15-387,4 19-258,0 13 258,-1 11-258,-1 3-129,0 0 129,0-7-129,-2-9 129,-3-15 0,0-19 129,0-12-258,0-11 258,-3-17-129,-2-11 0,5-13-129,-13-11 129,7-14-129,2-9 0,3-8 0,-1-10 0,2-7 0,0-10-129,3-6 129,1 0-129,2-2 0,-2 3 129,-2 5-129,0 3 129,-2 11-129,0 14 129,0 17 0,0 12 0,0 12-516,-5 17-3612,5 8-516,0 11-387,0 9-258</inkml:trace>
  <inkml:trace contextRef="#ctx0" brushRef="#br0" timeOffset="43511.4887">17870 9968 3999,'-12'7'5031,"12"-7"-258,-18 0-1677,18 0-1032,-10 0-903,10 0-387,0 0-387,0-7-129,0-5-129,10-5 258,7-5-258,3-3 129,2-6 0,5 0 0,-2-2-129,2 2 0,-6 5-129,-3 2-258,-2 19-1161,-15-7-1677,-1 12-1806,0 0-129,0 0-258</inkml:trace>
  <inkml:trace contextRef="#ctx0" brushRef="#br0" timeOffset="43777.5038">17736 10206 1935,'9'-10'5289,"13"-10"-258,1-7 0,10 3-2322,-10-16-774,20 10-903,-15-4-387,2 15-387,-7 2-258,-3 4-258,-2 12-516,-18 1-903,17 0-1419,-17 0-1677,0 12-258,-1-1-516</inkml:trace>
  <inkml:trace contextRef="#ctx0" brushRef="#br0" timeOffset="44024.5181">17721 10415 6321,'66'-46'5160,"-27"17"-129,1-1-645,4 5-3096,-14 1-774,0 6-387,-6 4-129,-7 4-129,-17 10-258,11-4-387,-7 11-387,-10-3-1677,-1 9-1806,-6 4-258,-1 3-387</inkml:trace>
  <inkml:trace contextRef="#ctx0" brushRef="#br0" timeOffset="44228.5296">17818 10587 4128,'0'13'5418,"15"-16"-258,-2-4-258,-2-13-2580,15 11-1032,-7-10-516,8-1-645,-3 5-516,-4-7-1161,2 9-3225,-2-2-258,-1 5-129,-7 3-387</inkml:trace>
  <inkml:trace contextRef="#ctx0" brushRef="#br0" timeOffset="45915.6261">16337 12054 3096,'0'0'4386,"0"0"258,3 17-1935,-3-17-516,21 5-516,-8-5-387,17 7-129,-5-5-129,15 6-516,-1-1-258,8 1 0,3-4-258,9-1 0,9-3 0,8-3 0,12-9 0,11-8 0,7-6 129,9-3-258,6-6 258,1-3-129,5 2 0,-9 4-129,-10 3 258,-10 7-258,-13 9 129,-12 5 0,-15 8 0,-17 3 0,-13 8-129,-14 1 129,-6 3-129,-8-2 0,0-13-129,-8 16-129,8-16-645,-17-1-516,17 1-1419,0 0-1677,-3-19-129,3 19-258</inkml:trace>
  <inkml:trace contextRef="#ctx0" brushRef="#br0" timeOffset="46259.6458">18099 11661 1548,'-26'-18'4773,"12"12"258,14 6-516,-16 0-2193,16 0-516,0 10-645,0-10-645,23 22 129,-4-6-258,5 4-129,3-3 129,4 6-258,-4 0 129,-2 3-129,-6-1 0,-5 0-129,-3 3 0,-9-3 129,-2 0-129,-8 0 129,-6-4-129,-1-1 0,-2-3-129,-4-4-516,11 8-3225,-3-12-1032,2 1-258,11-10-258</inkml:trace>
  <inkml:trace contextRef="#ctx0" brushRef="#br0" timeOffset="47775.7325">16642 11676 258,'-9'-26'4515,"1"11"129,8 15-1032,0 0-903,-20 9-903,18 14-774,-7 2-387,3 8-516,1 3 0,0 1-129,0-1 129,2-5-129,3-5-129,0-6 258,0-20-129,0 0 0,0 0 129,4-13-129,-4-16 129,3 0 0,-3-7 0,0-3-129,0-1 129,0-4-129,0 5 0,1 3 0,1 7-129,3 7 129,2 10 0,-7 12 129,23 1-129,-8 16 0,2 11 129,1 4-129,2 3 129,-2 1-129,-1-3 0,-2-7 0,-4-6 258,2-8-258,-13-12 129,13 0 0,-9-15-129,1-5 129,-1-9 0,-2-5-129,1-4 0,0-3-129,-1 4-258,-2-4-645,6 18-1548,-3 1-2064,-1 7 129,-2 15-516</inkml:trace>
  <inkml:trace contextRef="#ctx0" brushRef="#br0" timeOffset="48331.7643">16972 11725 3870,'24'23'4257,"-8"-21"0,2-2-2193,6 0-516,-4-8-645,5-2-516,-5-6-129,-2 1 0,-8-2-129,-1 2 129,-9 0 0,-2 4 129,-12 1-129,-1 7 129,-8 1-129,4 4 0,-4 6 129,6 9-129,-1 1 0,7 5-129,3 2 0,8-2 0,0-2-129,7-3 129,6-7-129,6-5 0,2-6-129,0 0 258,6-9-129,-5-3 0,0-4-129,-4 1 129,-1 1 0,-7 1 0,-3 2-129,-7 11 258,8-13-258,-8 13 129,0 0 258,0 11-258,0 3 0,3-1 0,2 0 129,2 0-129,-7-13 129,23 14-129,-10-14 0,2 0 258,-1-2-258,0-4 0,-3 1 0,1 1-258,-12 4 258,15 0-129,-7 10-258,-8-10-903,10 21-3096,-3-6-129,0-1-645,5-1 387</inkml:trace>
  <inkml:trace contextRef="#ctx0" brushRef="#br0" timeOffset="48792.7907">17426 11633 3612,'22'39'4773,"-7"-18"-258,-5-4-645,-10-17-2709,21 16-387,-21-16-516,25 0-129,-15-10 129,2-2 129,-2-7 0,0 5 129,-5-3 0,-5 17 0,13-16 258,-13 16-387,13 8-129,-4 6-129,8 9-1935,0-9-2709,5-1-387,2-6-645,2-7 129</inkml:trace>
  <inkml:trace contextRef="#ctx0" brushRef="#br0" timeOffset="49423.8269">18458 11823 4128,'0'0'5160,"0"0"-258,17 9-258,9-9-2709,13 4-1161,8 0-129,14 2-258,7-6 0,14 1-129,6-1 129,11-3-129,7-9-129,8 0-129,2-8 0,5-1-129,2-1 0,-1-2 129,2 1-129,-4 3 258,-6 3-258,-8 4 129,-7 5-129,-13 3 0,-8 5-129,-17 3-258,-10 11-774,-24-3-3354,-10-3-258,-17-8-774,0 0 516</inkml:trace>
  <inkml:trace contextRef="#ctx0" brushRef="#br0" timeOffset="49731.8445">20280 11509 4386,'7'22'5547,"16"-10"-774,7 0 129,7 2-3354,13 1-1032,0-5-129,6 6-129,-4-1-129,-6 3 129,-9 0 0,-7 2-129,-12-1 129,-13 3-129,-7 2 129,-19 2-129,-13 0 0,-6 2 0,-7-1-129,-4-5-645,12 1-3612,-8-5-645,10-6-258,9-10-387</inkml:trace>
  <inkml:trace contextRef="#ctx0" brushRef="#br0" timeOffset="50247.874">19420 10451 7740,'-18'-2'5289,"18"2"-387,20-5-258,20 5-4386,2-7 0,2 5-129,2-4-129,-5 4 129,-10 0-129,-7 2 0,-9 10 0,-8 11 0,-7 13 0,-1 10 129,-5 9-258,-2 6 129,4 5 0,1 6 0,3-1 129,0-7-258,0-6 258,5-8-258,-3-9 258,-2-5-129,-2-4 0,-11-8 0,-10-2-129,-9-3 129,-8 0 0,-5-5-129,0-1 0,1-7 129,9-3-129,3-5-258,32 4-1935,-8-21-2193,16 0-387,16 1-387,9 0 0</inkml:trace>
  <inkml:trace contextRef="#ctx0" brushRef="#br0" timeOffset="50599.8942">20042 11001 645,'34'0'3741,"-34"0"387,0 0-1806,0 24-903,-15-17 129,3 11-516,-10-8 258,4 13 0,-6-9-516,13 5 129,-1-8-129,12 1 0,0-12 0,35-3 129,-4-11-387,14-5 129,1-14-258,9 0 0,-5-4-258,-5 2 129,-9 6-258,-12 7 129,-6 7-258,-18 15 129,5 12 129,-5 20-129,-2 8 258,7 5-258,19 2 0,14-6-258,32-6-3870,8-26-774,14-21-516,4-25-258</inkml:trace>
  <inkml:trace contextRef="#ctx0" brushRef="#br0" timeOffset="51775.9613">20380 10955 2580,'-11'2'4773,"11"-2"-387,0 0-1290,-7-14-903,7 14-645,-6-13-774,6 13 0,-7-13-516,7 13 129,-16-10-129,16 10-129,-20-6 0,5 2 0,-3 0-258,-1-1 258,-5-1-129,-6 4 0,1 0 0,-3 2 0,2 4 129,-1 8-129,4 8 129,4 6-258,5 5 258,3-1-258,6 8-129,0-10-774,9 2-3483,0-1-129,3-9-516,0-1 129</inkml:trace>
  <inkml:trace contextRef="#ctx0" brushRef="#br0" timeOffset="52536.0048">20368 10859 1419,'0'-15'3612,"1"0"387,-1 15-2193,0 0-516,-6-7-387,6 7-129,0 0-258,0 0 0,-13 0 129,13 0 0,0 0 129,0 0-258,0 0-129,0 0 0,0 0 129,0 0-129,0 0-129,9-10 129,-9 10 0,0 0-129,1-12 129,-1 12-129,0 0 129,0 0-129,2 12 0,-1 3 0,-1 2-258,0 2 129,0-4-129,0 1 0,0-4 0,0-12 0,2 17-129,-2-17 129,0 0 129,8-9-129,-6-1 0,2-2 129,-1-4 0,2 0 0,-2-2 129,1 2-129,-2 2 0,1 4 0,-1-2 0,-2 2 0,0 10-129,0-19 0,0 19 0,0-18 0,0 18 0,-5-13 0,5 13 0,0 0-129,-6 12 129,5 4 0,-1 6 0,-1 5 129,1 9 0,2 1-258,0 1 387,8 1-258,11-4 258,8-5-258,12-5 0,-4-10-3612,12-7-1290,-4-7-258,-5-4-516</inkml:trace>
  <inkml:trace contextRef="#ctx0" brushRef="#br0" timeOffset="64871.7105">2475 1347 516,'-8'-61'4644,"8"61"129,0 0-258,-63-19-2967,63 19 129,-88 29-129,36 9-774,-18 22-129,1 22 0,-8 11-258,10 9 0,6 7-129,18-1-258,18-7-129,20-13 516,10-22-258,24-17 0,15-19 0,12-17 0,7-13-258,2-19-387,5-8-516,-10-16-258,8 2-903,-19-4-2322,3 4-387,-13 0-129</inkml:trace>
  <inkml:trace contextRef="#ctx0" brushRef="#br0" timeOffset="65191.7287">2660 1812 2193,'20'-7'4644,"-20"28"-129,-10 19-645,-10 2-2193,5 13-516,-10 1-129,12-5-516,0-4 129,12-5-129,1-20 0,15-14 129,5-16-258,12-15 129,1-17-129,3-3 129,-7-10-258,1-1 0,-11 3-129,-6 11 258,-4 11-258,-7 11 0,-2 18-129,0 11-129,0 11 129,0 13-516,11 0-258,-2-7-3483,19-1-645,3-10-258,6-13-516</inkml:trace>
  <inkml:trace contextRef="#ctx0" brushRef="#br0" timeOffset="66507.804">3259 1244 1548,'0'0'3741,"0"0"-1032,0 0-387,-18-53 258,18 53-258,0 0-387,0 0-387,-15 44-516,15-44 129,-12 107-129,9-30-258,-6 20-645,6 10 129,-3 0-258,6-2 129,-1-3 0,1-15-387,1-19-258,2-25 258,2-15 0,-5-28-129,0 0 258,5-18-129,-5-18 0,-10-9 387,-5 2-258,-5-5 129,-3-2 0,-3 3 129,6 6-129,8 12 258,8 8 0,4 7 0,14 2 258,14 8-258,6 5 258,13 16 0,-1-2-129,1-3 129,-8 4-387,-1-2 129,-7 2-258,-8 0 129,-3-7-129,-20-9 0,13 4 0,-13-4 0,0 0 129,-8-11-129,-2-2 129,-1 0-258,-2 1 258,-4 4-129,2-1 0,-1 9-129,1 9 0,1 11 0,5 14 0,3 10 0,5 4 0,2 2-129,12 3 258,7-9-129,7-9 258,3-11-129,6-13-129,-2-16-516,13-16-2967,-17-11-903,3-10-258,-13-10-387</inkml:trace>
  <inkml:trace contextRef="#ctx0" brushRef="#br0" timeOffset="66839.823">3848 1134 4902,'0'0'5160,"0"60"-387,-14 16-258,-7 27-2451,-8 4-1419,8 6-129,2-4-645,7-5 258,5-12 0,11-26 387,12-32-258,14-30 0,4-8 129,7-16 258,0-19-258,0 1 129,-7 4-387,0 5 258,-8 20-258,-6 9-129,-6 9 0,-3 15-258,-1 15-258,-6-13-2451,12 8-1806,-3-10-258,9-7-258,0-13-387</inkml:trace>
  <inkml:trace contextRef="#ctx0" brushRef="#br0" timeOffset="67123.8393">4637 971 7482,'0'0'5289,"-43"-14"-258,43 14-387,-71 60-3870,28 8-387,6 30 258,-5 20-258,11 15 129,9 11-258,18-3 258,5-5-258,24-17 0,18-24-516,11-41-903,13-20-3612,-1-24 0,2-10-645,-5-25-258</inkml:trace>
  <inkml:trace contextRef="#ctx0" brushRef="#br0" timeOffset="67971.8877">5211 1298 2451,'37'-65'4515,"-37"65"-129,0 0 387,18-49-2322,-18 49-645,0 0-645,0 0-129,-82 53-516,41-2 0,-9 16-387,6 21 258,4 6-387,16-1 129,11-2 258,13-6-129,15-15-258,17-21-129,11-21-258,9-28 0,5-14 129,2-15 0,-2-18-129,-7-10 258,-3-1-129,-13-2 129,-7 0 129,-14 10-387,-13 50 258,-5-61 0,5 61 129,-48 6 129,18 33-129,2 14 129,2 10 0,8 12 387,6 6-258,12-5-129,8-3 129,14-15-129,5-23 0,4-13-129,-1-11 129,2-16 0,-6-18 0,-6-7 129,-6-7 129,-7-8-129,-6 3 0,-1 2 0,-4 4-129,-1 14 129,5 22-258,0 0 0,0 0 0,19 26-387,4 7-387,-3 1-3483,15 1-387,-1-4-258,2-8-516</inkml:trace>
  <inkml:trace contextRef="#ctx0" brushRef="#br0" timeOffset="68715.9302">5960 1165 8385,'0'0'4773,"0"0"-258,-21 48-516,10 18-3612,5 20 258,-1 8-516,5 5 0,2 6-129,0-8 129,2-19-258,9-13 129,-4-17 129,2-26-258,-9-22 129,0 0 258,-7-9-258,-5-22 258,-6-1-129,-2-10 129,1-11-258,4 5 258,7 4-129,8 12 0,10-4 387,15 21-258,9 11 0,11 4 0,6 10 0,3 16 0,-2-11 0,-7-3-129,-7 19 0,-6-18 0,-17-1-129,-15-12 129,0 14 0,-13-11-129,-11-1 0,-1 1 129,0-1-129,3 0-129,6 2 129,16-4 0,-1 13 0,12-1 0,14-2 0,9-9-129,3-1 0,2-1-258,2-13-516,-12-10-903,9-1-1677,-15-11-1290,-23 36-258,38-68-258</inkml:trace>
  <inkml:trace contextRef="#ctx0" brushRef="#br0" timeOffset="69007.9469">6528 1135 7353,'4'-59'4773,"-4"59"-129,-4 54 0,-15 10-3354,13 12 0,-4 13-903,6 5 129,1-4-387,3-6 129,3-10 0,13-17 129,1-27 0,7-18 0,-2-20-129,-22 8 129,48-78 258,-22 29-774,-4-3 258,-22 52-129,35-68 258,-17 63-258,-3 17 0,-1 20-258,11 7-903,-9 1-3225,22 2-516,-1-11-258,8-8-516</inkml:trace>
  <inkml:trace contextRef="#ctx0" brushRef="#br0" timeOffset="69871.9964">7269 863 8127,'-56'14'4902,"56"-14"-387,-7 58-129,7-58-4257,33 102 645,2-27-516,6 19 258,1 10-258,3 12 258,-8 6-129,-6-2-129,-15-1-129,-11-11-129,-11-16-258,-18-26-2967,-3-13-1161,-6-20-645,5-17-258,4-19 0</inkml:trace>
  <inkml:trace contextRef="#ctx0" brushRef="#br0" timeOffset="70984.0601">8694 1037 7611,'0'0'4773,"0"0"387,54 26-516,-47 32-3999,5 17-258,-4 24 0,-5 6-387,1 3 516,-3-6-516,3-11 258,1-20 0,11-20 0,0-29-258,10-22 258,1-36 0,-27 36 0,55-97 258,-26 41-645,-29 56 645,44-87-645,-27 66 387,-4 16-129,-4 24-129,-2 15-129,1 5-387,-2 6-129,14-8-1290,-11-15 0,25-1-1290,-12-21 129,19-12 0,-9-14 129,17-4 129,-49 30 516,77-86 1290,-77 86 129,68-89 1419,-68 89-258,48-86 387,-48 86 129,20-75 774,-20 75 645,0 0 129,0 0 387,-51 0-516,32 46 258,-12 17-645,13 12-129,-3 3-645,16-4-258,4-7-774,7-17 129,13-13 129,9-31-129,3-12 258,3-23-129,-2-11 258,-32 40-129,51-97 258,-51 97-645,28-93 516,-28 93-387,6-63 258,-6 63-387,0 0 387,0 0-645,0 0-129,2 22 645,9 2-645,8 4 516,0-13-516,4-10 387,-23-5-129,60-12 516,-60 12-129,63-53-129,-63 53 129,53-83-258,-53 83 387,37-90-387,-25 40 0,-7-10-129,-4 4-129,-1 1 129,-5-2 258,-3 5-387,8 52 0,-12-69 129,12 69 129,0 0 258,0 0-129,0 86-129,7-11-129,7 21 129,4-2 0,1 13 258,0-6-516,-3-6 129,3-13-516,-12-22 129,9-16-1032,-16-30-645,14-8-2322,-8-23-645,-6 17-129,23-93 0</inkml:trace>
  <inkml:trace contextRef="#ctx0" brushRef="#br0" timeOffset="71293.0777">9319 950 5805,'0'0'5289,"-52"-15"-774,52 15-129,0 0-3483,0 0-2322,60 38-2838,-60-38-516,85 25-387,-35-13 129</inkml:trace>
  <inkml:trace contextRef="#ctx0" brushRef="#br0" timeOffset="72344.1379">10226 985 5805,'7'-53'5547,"-7"53"-774,0 69 387,0-14-4515,6 19 129,0 8-516,5 12 516,-2 2-774,4-1 516,-1-8-387,6-11 129,1-12-645,-2-16 903,-2-20-516,-5-15 0,1-13 0,-5-17-387,-5-8 258,-1 25-258,-9-89 258,-9 37-645,3 3 129,-12-4-387,-1 3 516,28 50 129,-54-81 645,54 81-129,0 0 258,-27-53 774,27 53 0,0 0 0,58 12-387,-58-12-258,86 32-1161,-86-32-3483,68 29-129,-68-29-645,50 25-645</inkml:trace>
  <inkml:trace contextRef="#ctx0" brushRef="#br0" timeOffset="87095.9815">12364 1296 9030,'-53'-3'4386,"53"3"645,0 0-774,0 0-3096,0 0-387,0 0 0,65 27-258,-16-24-258,11 1 0,4-1-129,6 2 129,-4-1-516,-7 4-258,-3-4-645,-56-4-516,81 8-1677,-81-8-1032,0 0-258,0 0-645,0 0 387</inkml:trace>
  <inkml:trace contextRef="#ctx0" brushRef="#br0" timeOffset="87264.9912">12503 1685 6450,'95'32'4515,"-38"-32"-1290,-3-3-3096,-10-6-3354,7-13-645,-51 22-258</inkml:trace>
  <inkml:trace contextRef="#ctx0" brushRef="#br0" timeOffset="87564.0084">12849 1020 4128,'0'0'5289,"0"0"-258,47 70 0,-47-70-3612,55 88 387,-25-33-903,7-2 387,-4 0-1032,3-4-129,-5 1-129,-3-5 129,-6-15 0,-4-2 129,-12-17-258,-6-11 0,0 0 0,0 0-258,-73 0-1032,22-9-3096,51 9 129,-104-8-903,47 8 387</inkml:trace>
  <inkml:trace contextRef="#ctx0" brushRef="#br0" timeOffset="87908.0281">12192 1172 8643,'49'-75'4515,"-49"75"129,0 0-258,0 0-4128,0 0 258,0 0-258,0 0 0,-63 32 129,63-32 0,-72 92 258,45-40 0,5 5-258,12-4 129,10-1-387,16 1 516,19-13-516,20-16 129,15-4-1290,1-11-3483,10 6-258,-7 2-516,1 2-387</inkml:trace>
  <inkml:trace contextRef="#ctx0" brushRef="#br0" timeOffset="88979.0893">5840 3117 516,'-8'-62'4386,"6"40"0,2 22-129,0 0-2064,-7 24-387,7 24-645,0 11-387,0 21-129,0 11-258,0 13-129,0 3-129,0-4-129,4-6-258,-4-21-774,11-5-2322,-8-23-1161,6-22-258,-9-26-258</inkml:trace>
  <inkml:trace contextRef="#ctx0" brushRef="#br0" timeOffset="89168.1001">6184 2834 2580,'6'18'4386,"-6"43"516,-4 33-1032,1 37-2580,0 6-774,5 11-129,6-5-903,0-19-2193,4-20-1290,5-18-774,0-35 516</inkml:trace>
  <inkml:trace contextRef="#ctx0" brushRef="#br0" timeOffset="89364.1114">5882 3396 4902,'21'60'4902,"8"-36"-516,8-4-387,7-3-3741,1-8-1935,0-4-2322,2-5-258,-4-1-258</inkml:trace>
  <inkml:trace contextRef="#ctx0" brushRef="#br0" timeOffset="89772.1347">6511 3570 1419,'-21'93'3870,"7"-53"258,6 2-258,-1-3-2580,-4-13-258,8 3-387,-4-13 0,9-16-129,0 0 258,22-7 258,-5-27-258,12 0 0,-7-18 0,7 4-129,-4-7-129,0 8-258,-12 4 0,-3 15-258,-8 18 0,-2 10 129,0 24-129,0 14 129,-1 7-258,1 4 129,1 5 0,6-5 0,5-5 0,3-14-258,6-4-774,-10-18-3483,10-4 0,-6-9-387,2-7-258</inkml:trace>
  <inkml:trace contextRef="#ctx0" brushRef="#br0" timeOffset="90512.177">6947 3817 4386,'34'-32'4773,"-17"-8"-129,3-9-1935,-4-19-774,12 6-516,-12-20-387,4 7 0,-6-1-645,-3 9-129,-10 3 0,-1 14-258,-10 15 0,-7 11-129,-8 22 258,-2 16 0,-6 23 0,6 14 0,5 15 0,6 13 0,6 6 0,10-1 0,9-6-258,8-6-129,8-16 129,3-10 0,4-20-387,-5-17-129,5-5-387,-11-25-129,14-6 0,-14-28-129,9-2 129,-6-25 258,1 1 129,-6-15 258,1-3 387,-3-1 129,-8 9 258,2 15 258,-11 12 387,3 34-129,-3 16 129,0 31 387,0 26-258,0 36 0,0 12-258,0 24-129,0 5-387,6-2-129,1-9 0,1-7-258,3-19 129,4-15-129,5-25 0,-2-19 0,3-23 129,-6-10 0,-2-18 0,-9-13-258,-2-9-129,-6-7 258,-12 1-129,-9 4 129,0 9-129,-2 11 129,4 8 129,6 17 129,17 6 129,-9 12 0,14 3 129,17 6-129,9-2-258,-1-9-1935,13 0-2322,-2-9-516,-2-5-387,1-7-258</inkml:trace>
  <inkml:trace contextRef="#ctx0" brushRef="#br0" timeOffset="94199.3879">8064 2866 2580,'34'-116'4902,"-23"71"129,-11 10-387,0 35-2967,-12 0-258,1 49-258,-11 24-129,5 40-258,-3 29-387,4 21 129,8 8 0,10 4-258,15-15-129,8-21-387,18-20-3741,-1-39-645,13-31-387,4-28-516</inkml:trace>
  <inkml:trace contextRef="#ctx0" brushRef="#br0" timeOffset="94679.4153">8955 3167 5160,'3'-60'5289,"-12"42"-387,-9 3-129,-2 20-2967,-12 14-903,5 21-129,-4 13-387,5 22 0,6 9-129,12 8-129,9 0-129,19-9-387,15-9 0,5-23-645,19 0-2451,-4-32-1419,9-13 129,-6-13-774</inkml:trace>
  <inkml:trace contextRef="#ctx0" brushRef="#br0" timeOffset="94963.4315">9310 3650 1935,'14'-62'5031,"-25"47"0,-16 9-258,-1 19-1806,-12-1-1290,13 25-516,2-4-516,12 8-258,6-3-258,9-6 0,16-12-129,9-11 0,8-9 129,3-14-129,-1-11 0,-5-6 129,-8-2 0,-5-3-129,-10 3 129,-5 8 129,-4 8-129,0 17 129,-12 1-129,9 19-129,3 8 0,2 2 129,13 6-387,2-7-516,18 4-3741,-10-15-387,8-7-129,-4-11-774</inkml:trace>
  <inkml:trace contextRef="#ctx0" brushRef="#br0" timeOffset="95435.4585">9580 3059 8127,'21'-10'5289,"-8"39"-516,7 23 0,-6 6-4128,12 10-258,-2 4-258,0-2 0,-3-2-258,-1-7 0,-4-10 0,-3-9 0,-2-12-129,-5-9 129,-6-21-129,0 0 129,0 0-129,-14-21 129,-2-1 129,2-5-129,1 1 258,3 1-129,6 4 0,4 1 129,13 3 0,11 5 0,5 0 0,10 4 0,1 0-129,1 2 129,-3-2 0,-7 4-129,-9 1 129,-10 3-129,-12 0 0,-5 24 0,-15 1 129,-1 5-129,0 6 0,6 7 129,4-4-129,10-1 0,7-8 0,20-13-129,8-5-903,-3-16-3483,10-12-258,-4-18-387,1 0-129</inkml:trace>
  <inkml:trace contextRef="#ctx0" brushRef="#br0" timeOffset="95723.4751">10238 2898 8901,'-5'48'5160,"5"18"-258,-5 6-516,5 17-3870,0 4-258,1-7-129,6-11-129,2-14-129,3-19 0,5-17 129,4-17 0,4-8 0,5-17 129,0-12-129,-1 0 129,2 3 258,-4 6-258,1 15 129,-6 10-129,-2 16-129,0 22-1161,-7-3-3483,6 9-129,-6-3-645,6 0-258</inkml:trace>
  <inkml:trace contextRef="#ctx0" brushRef="#br0" timeOffset="95872.4835">10946 3818 7482,'36'112'3741,"-24"-55"-3483,-5-6-258,-5 0-3096,2-12-2322</inkml:trace>
  <inkml:trace contextRef="#ctx0" brushRef="#br0" timeOffset="96339.5102">11832 3030 5676,'-29'-71'5418,"0"60"-516,-19 11 0,2 27-2838,-15 7-774,13 24-387,-2 9-516,13 9 129,11 2-387,18-3 0,12-8-258,18-16-129,16-8 0,3-19-516,14 3-2064,-6-27-1935,5 0-258,-5-17-258,3-6 0</inkml:trace>
  <inkml:trace contextRef="#ctx0" brushRef="#br0" timeOffset="96595.525">11941 3396 3612,'23'-49'5031,"-20"36"-129,-10 12-258,1 18-2322,-18-1-645,14 21-774,-9 2-516,9 4 0,5 1-258,5-7 0,1-11-129,16-9 0,4-12 0,3-7 129,1-15-129,-1-7 129,1-8-129,-3 0 258,-1 2-129,-3 0-129,-5 10 129,1 13-129,0 7 129,1 10-258,5 15-387,-7-4-3225,12 12-903,-1-4-387,7 1-387</inkml:trace>
  <inkml:trace contextRef="#ctx0" brushRef="#br0" timeOffset="97179.5584">12513 2871 10320,'3'29'5289,"-3"24"-258,-14 10-387,9 21-4386,-5 4-258,6 4-129,1-6 0,2-14 0,1-13-258,5-21-129,8-10 0,-13-28 258,21 10 0,-14-17 0,-3-16 129,-4-6 0,0-7 129,0 0 0,-2-5 0,2 6 129,0 2 129,12 9 0,5 3 129,7 13 0,8 8 129,4 7-258,1 6 129,4 6-129,-5 0-129,-1 2 0,-5-6 0,-6-1-129,-7-6 129,-17-8-129,9 17 0,-10-6 129,-13 0 0,0 6-129,-2 2 129,5 6 0,4-4-129,3 4 129,11-7 0,10-5-129,11-6-258,5-9-258,12 1-1677,-6-25-2580,3 4-387,-8-14-258,0 5-387</inkml:trace>
  <inkml:trace contextRef="#ctx0" brushRef="#br0" timeOffset="97443.5734">13128 2888 9159,'-20'-21'5031,"13"47"258,-2 25-774,9 23-3354,-3 2-516,2 6-387,9-4 0,5-6-129,5-11 0,4-16-387,5-18 258,4-13 0,2-12 0,-2-4 0,1-12 0,-3-2 129,-2 4-129,-2 8 129,0 4-387,-7 4-2967,12 18-1677,-5-2-258,8 9-516,4-9-258</inkml:trace>
  <inkml:trace contextRef="#ctx0" brushRef="#br0" timeOffset="97939.6018">13488 2689 6966,'-23'-58'5160,"30"64"-258,16 27-645,17 29-2967,11 14-645,18 16 0,5 13-516,-1 7 129,-8-3-258,-11-7 0,-16-11-129,-22-14-516,-6-3-3096,-21-23-903,-15-11-387,-9-21-387</inkml:trace>
  <inkml:trace contextRef="#ctx0" brushRef="#br0" timeOffset="98104.6113">14352 3163 8514,'115'-24'5418,"-61"16"-1290,-12-5-1677,-4 11-6708,-2-4-129,-9 6-645,-13 0-129</inkml:trace>
  <inkml:trace contextRef="#ctx0" brushRef="#br0" timeOffset="98241.6191">14490 3341 5934,'17'23'5418,"16"-16"-645,8-7-258,3-8-4902,9 0-3612,-3 1-516,-4 0-903,-3 3 0</inkml:trace>
  <inkml:trace contextRef="#ctx0" brushRef="#br0" timeOffset="99375.684">15700 2957 6450,'-3'-12'5031,"3"12"0,-20 14-774,11 22-3354,0 2-258,4 13-516,1 2 0,-1 6-129,2-4 129,3-9-129,0-8 0,4-11-129,1-13 258,-5-14 0,13 0 0,-6-13-129,-4-8 129,0-1-129,-3-6 129,0 3-129,0-4 0,0 5 258,-1-2-387,-3 5 387,4 0-387,0 2 387,0 2-387,0 5 387,0 12-258,5-17-387,-5 17 387,0 0 0,13-15 0,-13 15 0,0 0 0,0 0-129,11-2 0,-11 2 0,0 0-129,0 0-387,0 0 0,0 0-387,0 0 258,0 0-258,0 0 129,0-9 258,0 9-258,0 0 387,7-17 0,-5 3 129,-1 2 129,-1-6 129,0-3 0,-3-6 0,-1 3 129,-3-3 0,-1 3 129,2 2 0,0 0 0,1 3 0,1 7-129,3 0 129,1 12 129,0-15-258,0 15 258,0 0 0,1-14 129,-1 14 258,2-13-129,-2 13 0,0-12 258,0 12-129,0 0-129,-12-7 0,12 7 0,-5 10 0,5 5-129,5 18 129,8 7-129,5 7 258,5 10-387,10 6 0,2-2 0,7-5-129,1-7-129,5-12 129,-5-9 0,0-10-387,-5-18 387,-10-8-129,-7-16 129,-7-8-129,-9-11 129,-5-11-129,0-15 0,-5-8 258,-1-9-258,3 4 0,1 2 0,2 7-258,0 15 129,5 11-387,7 31-645,-12 16-2064,18 10-1548,-6 24-387,6 21-258</inkml:trace>
  <inkml:trace contextRef="#ctx0" brushRef="#br0" timeOffset="99763.7061">16312 3044 2967,'38'56'4773,"-17"-39"258,3-12-387,9 0-2580,-12-18-1032,11 0-258,-10-14-516,-1 3 129,-7-5-258,-8 10-129,-6 2 129,-6 6-387,-10 10 387,-9 3 258,-1 18-258,-1 9 129,7 9-129,4 2-129,6 0 129,10 1 129,16-11-129,12-9-258,12-9 387,9-12-258,5-9 129,2-11 387,-3-6-129,-5-3 0,-9 2-387,-6 2 129,-14 4 0,-10 9 129,-9 12-258,0 0 129,0 19-129,-6 2-258,4 4 129,1-4-258,4 13-1419,5-17-3354,8 0 129,-5-10-516,7-1-387</inkml:trace>
  <inkml:trace contextRef="#ctx0" brushRef="#br0" timeOffset="99927.7155">16955 2520 5676,'9'-17'387,"-9"17"-129,0 0-516,9 18-4773</inkml:trace>
  <inkml:trace contextRef="#ctx0" brushRef="#br0" timeOffset="100215.7319">17142 2820 8643,'29'87'5418,"-21"-39"0,-8-2-774,1 1-3999,0-6-258,5-8-258,1-13 0,6-10-387,7-8 258,6-2 0,4-15 0,3 1 258,2-1-258,-2 5 258,-4 10-258,-3 6 129,-6 11-129,-1 2-258,1 2 387,3-3-516,5-1 0,-6-15-3999,16-2-645,-5-5-387,1-7-516</inkml:trace>
  <inkml:trace contextRef="#ctx0" brushRef="#br0" timeOffset="101059.7802">5982 5157 5547,'-90'30'5289,"62"-18"-258,12-10-387,16-2-3741,31-2 129,22-10-516,12-5-387,12 1-516,7 7-1677,-4-7-2322,-10 8-516,-14 3-387,-20 5 129</inkml:trace>
  <inkml:trace contextRef="#ctx0" brushRef="#br0" timeOffset="101195.7881">6170 5379 3225,'85'-8'4128,"-36"-14"-3483,8-7-645,5-2-3354,-14-15-645</inkml:trace>
  <inkml:trace contextRef="#ctx0" brushRef="#br0" timeOffset="101384.7988">6503 4861 6708,'28'35'5418,"6"3"-258,-1 4-258,2 18-3741,-6-4-645,-4 6-129,-11-3-645,-14-10-903,0 2-3483,-23-9-258,-12-9-258,-10-14-516</inkml:trace>
  <inkml:trace contextRef="#ctx0" brushRef="#br0" timeOffset="101631.8129">5913 4997 6321,'5'-13'5031,"-5"13"-258,-17 13-387,-11 7-3612,2 22-387,-9 11-129,1 14-129,1 13 0,8 2-129,14-2 129,11 0-258,21-10-1032,19-23-3096,21-19-516,14-16-516,11-15 0</inkml:trace>
  <inkml:trace contextRef="#ctx0" brushRef="#br0" timeOffset="102111.8404">8007 4913 1548,'9'-93'4515,"-16"54"387,-13 10-258,-14 6-2580,-4 26-258,-22 14-645,7 30-258,-8 10 0,10 23-258,5 4-129,16 10-258,19-6-129,16-6 0,28-12-516,15-19-387,20-10-1806,-1-26-2193,8-11-129,-5-13-645,6-10 2322</inkml:trace>
  <inkml:trace contextRef="#ctx0" brushRef="#br0" timeOffset="102375.8556">8244 5245 2967,'38'-96'4515,"-34"61"129,-14 7-1677,-3 28-903,-20 1-387,9 33-387,-10 6-258,13 15-129,0 0-516,12 0 0,8-8-129,5-8 0,13-18-129,8-13 129,8-13-129,1-14 129,0-13 0,-3-3 0,-6-2-129,-3 2 0,-4 8-129,-8 8 0,-10 19 0,0 0-129,5 19-258,-1 1-516,17 14-3612,-5-2-516,7 3-258,0-7-258</inkml:trace>
  <inkml:trace contextRef="#ctx0" brushRef="#br0" timeOffset="102863.8834">8754 4705 8901,'-4'-2'5160,"-6"38"-258,3 23-387,-4 16-3999,4 16-516,0 6 0,3-8-129,4 1-129,0-16 258,2-10-258,2-17 129,4-11 0,-2-18 129,-6-18-129,12 0 129,-6-17 0,0-13 0,3-5 0,3-1 0,3-1 0,4 1 0,1 7 129,6 3-129,0 9 129,6 8-129,-2 3 129,0 3 0,-2-1 0,-3 4 0,-6-2-129,-3 2 129,-16 0 0,0 11-129,-14 5 129,-6 7-129,-3 8 0,-1 8 129,4 0-258,6 5 258,9-7-129,5-4 0,18-9 0,12-17-516,16-7-1290,-2-17-2967,4-13-258,-3-19-258,2-2-129</inkml:trace>
  <inkml:trace contextRef="#ctx0" brushRef="#br0" timeOffset="103127.8986">9354 4750 4257,'-12'-74'5289,"12"74"-258,-24 15-129,21 36-2709,-16 11-645,9 20-1032,-1 10-129,6 3-258,5-7-129,2-7 387,10-15-387,11-15 129,6-20-129,5-22 0,5-12 129,3-15-129,-7-11 258,0-3-258,-3 4 129,-7 7-129,-2 9-129,-9 3-1161,6 16-3483,-12 7-387,10 9-387,-2-5-387</inkml:trace>
  <inkml:trace contextRef="#ctx0" brushRef="#br0" timeOffset="103503.9201">10280 4721 4902,'-21'-94'5289,"7"59"-387,-2 18-129,-9 17-4128,1 29 0,0 24-129,2 24-129,0 15 0,7 12-129,8 0 0,7-2-258,8-16-258,14-19-387,15-10-3612,-2-20-516,12-17-516,-2-14-129</inkml:trace>
  <inkml:trace contextRef="#ctx0" brushRef="#br0" timeOffset="103752.9342">10753 4691 6837,'-9'-37'5418,"-8"38"-258,-12 22-516,7 23-4257,-12 11-129,8 15-129,3 8 0,5 4-129,11-5 0,7-14-516,29-6-1290,5-25-2838,17-14-258,-1-18-387,9-4 0</inkml:trace>
  <inkml:trace contextRef="#ctx0" brushRef="#br0" timeOffset="104020.9496">11048 5014 5547,'-56'37'5289,"27"7"-387,1 4-258,19 8-3354,-2-10-645,11-5-387,11-13-258,10-13 0,8-15 0,4-9 0,-1-16 0,-2-9 0,-8 0 129,-5-3-129,-8 0 129,-5 10 0,-4 8 0,0 19 129,0 0-129,-11 22 0,11 11-387,0 4-3999,11 4-516,6-5-516,9-2-387</inkml:trace>
  <inkml:trace contextRef="#ctx0" brushRef="#br0" timeOffset="104879.9987">11555 4623 3483,'4'-88'5676,"2"59"-258,-6 29-258,11 9-2709,-3 43-1419,-8 11-387,0 19-258,0 10-258,0 5-129,5-2-129,1-13 0,4-14 0,1-16 0,3-17 0,-4-11-129,-10-24 129,0 0-129,4-14 129,-7-13 0,-2-3 0,3 0 129,2-5 0,12 4 0,8-5 0,13 4 129,4 3 129,9 7-129,1 2 129,1 3-129,-9 3 0,-6 8 129,-12 6-129,-14 8 0,-7 12-129,-20 9 0,-7 13-129,-7 4 129,6 6 0,3-5 0,8 1-129,14-12 129,10-10 0,23-16-129,14-10-645,-1-17-3741,17-13-258,-6-12-645,3-1-258</inkml:trace>
  <inkml:trace contextRef="#ctx0" brushRef="#br0" timeOffset="105312.0234">12429 4471 7224,'4'-43'5289,"-4"43"-129,-11-6-516,5 30-3354,-8 19-516,1 23-387,-7 16-129,4 13-129,-1 11-258,2-4 129,10-6-129,5-13 0,7-20 0,17-20 258,7-25-129,9-16 0,4-12 129,0-18-129,-2-7 129,-3-3-129,-7 2 129,-4 9 0,-6 11 129,-4 16-129,0 6-129,0 11-129,3 12-774,-5-5-3870,14 0-387,-4-12-387,8-6-387</inkml:trace>
  <inkml:trace contextRef="#ctx0" brushRef="#br0" timeOffset="105988.0621">13139 4555 3096,'-45'-75'5547,"32"52"-387,13 23-258,20 0-3096,22 50 0,3 8-645,17 27-516,-1 11-129,5 16-387,-10 3 0,-11-2-129,-18-8-129,-14-11-387,-12-11-258,-17-19-4128,0-21-129,-8-22-387,5-18-387</inkml:trace>
  <inkml:trace contextRef="#ctx0" brushRef="#br0" timeOffset="106491.091">14429 4585 6063,'-23'-59'5934,"23"59"-645,0 0-258,-2 34-3741,6 22-903,10 12-258,1 11 0,1 8 0,-3-2-258,1-10 129,0-11-129,-1-18 0,9-16 129,3-20 0,5-10 0,3-16 0,5-7 0,-3-3 129,0 1-258,-8 9 129,-2 8 0,-5 11-387,-20-3-1290,21 30-3096,-13-5-387,4 5-129,5-9-387</inkml:trace>
  <inkml:trace contextRef="#ctx0" brushRef="#br0" timeOffset="106779.1074">15123 4980 1032,'-18'-7'5031,"-4"12"129,-2 17-258,-9-2-2967,21 19 0,-7-13-774,19 6-129,0-13-516,18-5-129,4-14-129,7-9-129,5-12 0,1-7-129,-2-3 129,-5-1-129,-4 7 129,-8 14-129,-16 11 129,19 15-129,-13 11 0,-1 8-129,6 7-258,-1-12-516,14 0-3870,-5-21-258,2-8-387,-1-21-387</inkml:trace>
  <inkml:trace contextRef="#ctx0" brushRef="#br0" timeOffset="106945.1168">15065 4477 8901,'16'-14'5289,"7"14"-903,4-4-1677,18 4-6966,-8 0-645,3 4-387,-7-1-129</inkml:trace>
  <inkml:trace contextRef="#ctx0" brushRef="#br0" timeOffset="107508.1491">15416 4686 5805,'14'80'5547,"-2"-47"-129,1-17-645,9-2-2838,-2-15-774,11-10-645,-1-11-129,1-7-129,-2-12-258,-7-6 0,-5-4 0,-6 1 0,-7 7 0,-4 4 0,-1 21 0,1 18 0,-11 15 0,7 31 0,2 17 0,2 17 0,7 5 0,9 2-129,4-8 129,2-14-258,6-21 129,6-19-129,2-24 0,-1-18-129,-4-16 129,2-21 0,-6-15 0,-5-16 129,0-13 129,-7-5-129,-6 2 258,-3 8 0,-5 14 129,0 23 0,-1 30 0,0 26 129,-4 48-258,2 27 129,2 23 0,4 10-258,6 6-129,3 0 129,2-14-129,0-17 0,-2-17 0,1-22-387,-8-20 387,-6-24 0,0 0 0,-12-10 0,-1-21 0,-2-11 0,2-10 129,2 2 0,7 4 129,4 3 0,8 4 0,12 7-258,13 20-2709,2-1-1677,10 9-903,3-3-387,9 2 517</inkml:trace>
  <inkml:trace contextRef="#ctx0" brushRef="#br0" timeOffset="107911.1722">17043 4287 8256,'-38'72'5547,"25"-14"-387,8 18-516,-2 6-4644,7 9 0,3-5 0,7-10-129,6-15 129,0-16-129,6-23 129,5-12 0,6-17 129,4-12-129,-1-11 129,1-7 0,-7 3 0,-2 2 0,-9 6 0,-2 11 0,-17 15-129,14 4 129,-11 18-129,-3 9-258,9 8-516,-9-8-2709,9 8-1290,0-12-516,9-8-516</inkml:trace>
  <inkml:trace contextRef="#ctx0" brushRef="#br0" timeOffset="108073.1815">17559 4761 7482,'23'31'5547,"-17"9"-387,-2 7-387,2-3-4644,8 13-2580,-7-20-2193,2-10-645,-9-27-387</inkml:trace>
  <inkml:trace contextRef="#ctx0" brushRef="#br0" timeOffset="109323.2529">18155 4864 6837,'25'-55'5418,"-22"31"-258,-5 5-258,-13 12-4515,-10 7-129,3 14-129,-8 12 0,1 11-129,9 0 129,7 4-129,12-4 129,5-5 0,20-15 0,14-13-129,9-10 129,5-16-129,0-4 0,-4-10-129,-1-3 0,-13-7-129,-2-1-129,-14-1 129,-2-3-129,-10-2 129,-3 0-129,-2 4 387,-1 9 258,0 15 0,0 25 129,0 0 129,-9 30-129,7 24 129,-3 9-129,4 11 0,1-1-129,0-4-129,8-11 0,5-15-129,8-21 0,4-12 0,4-10 0,3-14 129,-1-9-129,0-7 0,-3-4 0,-3 3 0,-6 4 0,0 7 0,-6 9 0,0 11 0,-1 9 0,2 17 0,4 8-129,0 3-258,8 13-1419,-9-13-3225,4-1-129,-5-13-516,3-5-387</inkml:trace>
  <inkml:trace contextRef="#ctx0" brushRef="#br0" timeOffset="109807.2805">19062 4193 5289,'16'-26'6063,"4"32"-516,-17 35-258,4 29-2709,-6 17-1935,10 16-258,-1 0-129,5 1-258,3-14-129,1-18 0,3-15-129,-3-27-258,1-11-258,-20-19-129,13-7 129,-17-19-387,-6-1 258,-13-14 129,0-5 0,-5-10 387,3 1 258,8 3 387,6 2 258,11 14 387,8 1-258,21 20 129,9 10 0,10 12-645,11 21-1419,-8-5-3225,2 9-387,-6-7-903,-9 2 129</inkml:trace>
  <inkml:trace contextRef="#ctx0" brushRef="#br0" timeOffset="110195.3027">16653 5741 8127,'249'8'5805,"-78"-11"-645,17-15-258,20-1-4644,9-6-129,7-5-129,-3 2 258,-6-5-258,-14 2-258,-10 1 258,-23 1-258,-18 1 0,-16 6-387,-33-10-2322,-18 13-2064,-23 2-387,-23 7-387</inkml:trace>
  <inkml:trace contextRef="#ctx0" brushRef="#br0" timeOffset="111299.3659">22320 3601 5676,'32'-94'5547,"-14"60"-516,-7 4-258,4 19-4257,-15 11 129,0 45-258,-12 15-129,-17 27 0,-17 21 0,-13 28 0,-15 20 0,-13 12-258,-8 3 129,-4-6-129,2-5 129,7-9-258,9-16 129,15-23-129,19-23 129,20-21 129,24-23-258,26-25 129,32-20 0,24-28 0,23-20 129,14-10-258,15-7 258,4 1-129,-1 5 129,-13 12-129,-21 18 129,-21 27 0,-30 24 129,-20 39 0,-29 26-129,-20 31 0,-23 20 129,-13 15-258,-9 9 129,-3-2 0,7-14-129,4-19-258,14-20-129,0-35-903,19-9-2838,-4-29-903,8-15-387,2-17-516</inkml:trace>
  <inkml:trace contextRef="#ctx0" brushRef="#br0" timeOffset="111999.4059">21753 6099 6708,'-6'-17'5676,"6"5"-387,0 12 0,12 21-4515,4 17 129,-4 7-258,3 21-129,-6 11-129,1 11-129,-3 7 0,-4 0-129,-2-5 0,-1-4 0,0-11-258,2-17 258,0-10-129,5-19 129,4-18-129,7-11 0,10-19 129,11-18-129,17-24 129,14-16-129,14-22 0,18-13-129,10-4 129,3 3-129,-1 6 129,-10 13-129,-15 14 129,-17 22-129,-19 21 258,-19 19-258,-18 15 258,-16 3-129,2 10-129,-2-10 129,-9 18 0,9-18 0,-14 15 0,14-15 0,0 0-129,0 0 129,0 0 0,-12 0 0,12 0 0,0 0 0,0 0-129,-15-8 129,15 8-129,-22-7 129,0 1-129,-9 0 0,-11 0 129,-11-4-129,-18 1 0,-12 1 129,-15 0-129,-12 4 129,-9 1 0,-3 3-129,4 0 129,10 0 0,16 3-129,14 2-129,27 7-774,7-12-3612,44 0-645,0 0-516,0 0-258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6:54:22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2795 6141 2451,'38'-9'4386,"-19"-5"-129,2 1-2580,10 7-903,1-2 0,9-1-645,3-1 129,5 2-129,3-1 129,5 4-258,4-3 129,7 2-129,5-1 129,8 2-129,4 2 0,7 0 0,6 1 0,8 0 0,7 0 0,5-3 0,6 2 0,3-4 0,11-1 129,3-1-129,5-1 129,8-5 0,4 1 129,6 0 0,8-5 258,7 9-129,-2-4 0,8 8 0,-2 2 129,-1 2-129,-6 4-129,3 12 0,-14 1-129,-5 2 0,-11-2-129,-5 1 0,-10-4 129,-9 0-129,-10-3-387,-18-6-2193,-10 2-2193,-13-1-516,-34-7-387</inkml:trace>
  <inkml:trace contextRef="#ctx0" brushRef="#br0" timeOffset="3276.1873">6144 8898 3225,'9'-38'4773,"4"23"0,1 4-2193,6-12-774,15 18-516,0-8-645,15 7-129,9-3-129,10 6-129,7-2 0,6 0-774,9 4-3612,2 2-516,1 2-645,0 6 129</inkml:trace>
  <inkml:trace contextRef="#ctx0" brushRef="#br0" timeOffset="3840.2195">9204 8736 1161,'-59'-17'5547,"34"5"-258,7 3-258,18 9-2709,-9-17-1290,25 11-129,15-5-645,19 3 129,19-4-387,15 4 0,16 2-516,13-4-903,14 8-3225,9 1-645,1-8-387</inkml:trace>
  <inkml:trace contextRef="#ctx0" brushRef="#br0" timeOffset="12911.7385">2772 10948 1935,'61'-19'3870,"-18"7"-129,7-1-1935,5-4-774,11 7 0,8 1-387,9 5-258,9-1-258,11-1 0,9 6-129,6 0-129,9 0 129,7 0-129,7 0 129,8 0 129,5-2 0,7-3 258,10-6 0,10-2 129,5-2 129,10-2 0,6-6 0,9 2 258,8-2-258,13 4 0,-3 0 0,5 5-129,7 0-129,7 7 0,1 0-129,8 7-129,-2 0 0,8 0-129,8 0-129,4 5 129,5 1-129,5-2 0,3 1 0,5-2 0,5-1 129,1 1-258,3-3 516,4 0-258,39 0 0,-32-2 0,6-2 0,-3 1 0,1 1 0,-4 2 0,-7 0 0,-7 5-774,-48 5-3612,22 7-516,-29-11-516,-23 0-129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30:06.2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11193 5779 2580,'-20'-7'5547,"9"1"-258,11 6-129,-24-17-2838,24 17-774,-10-7-516,10 7-258,0 0 0,0 0-258,0 0 0,11-1-129,8 1 0,12 0 0,4 0-129,10 0 0,7-3-129,8 1 0,6-3 0,8 2 0,3 0-129,6-1 0,4 0 0,4 4 0,2 0 0,0 0 0,0 1 0,3 2 0,-7-3 0,-6 0-129,-4 0 129,-10 0 0,-6 0 0,-10-5 0,-10 0-129,-11-2 129,-8 3-129,-10 0-258,-5 8-774,-9-4-4257,-6 12 0,-4-6-774,0 0-516</inkml:trace>
  <inkml:trace contextRef="#ctx0" brushRef="#br0" timeOffset="25127.4372">8351 8540 6063,'-39'10'5676,"25"-3"-645,8 3-645,-4-10-2451,18 8-774,5-8-387,14 2-258,5-2 0,10 0-129,8-6-129,8-2 0,9-1-129,3 0 0,2-5 0,-3 4-258,2 2 258,-7-1-129,-8 2-129,-9 3 129,-8 4-258,-13-1-387,-3 8-3225,-23-7-1419,0 12 0,-16-4-903</inkml:trace>
  <inkml:trace contextRef="#ctx0" brushRef="#br0" timeOffset="25475.4571">8356 8460 7224,'-38'-11'5289,"27"8"0,0-7-258,11 10-3483,0 0-516,16-12-258,3 6-258,8 3 0,8-2-129,11 1-129,5-2-129,6-1 0,3-1 0,2 1-129,-2-1-129,-2-1 0,-5 1-258,-7-6-903,-7 12-3999,-14-3-129,-9 4-387,-16 1-645</inkml:trace>
  <inkml:trace contextRef="#ctx0" brushRef="#br0" timeOffset="33974.9432">9349 8383 3999,'-34'15'5031,"23"-7"-129,11-8-1419,0 12-1290,0-12-774,26 2-258,0-2-387,11 0-129,3-1-129,7 1 129,1-4-387,0 2 0,-3-1-129,0 0 0,-6 2-129,-6-2 0,-3 3-258,-6 0-258,-2 4-1032,-8-1-3483,-2 4 0,-12-7-516,5 13-258</inkml:trace>
  <inkml:trace contextRef="#ctx0" brushRef="#br0" timeOffset="34247.9589">9418 8623 7224,'0'0'5547,"17"0"-129,11-6-387,19 4-3354,-1-12-516,12 6-516,-1-4 0,2 0-516,-2 12-1032,-9-6-4386,-3 6 0,-10 0-774,-4 3-387</inkml:trace>
  <inkml:trace contextRef="#ctx0" brushRef="#br0" timeOffset="36083.0638">10711 7125 3354,'-100'-10'4644,"44"36"-2451,-7 8-129,13 37-258,-4 5-258,20 24 0,1 3-516,22 12-129,11 1-387,15-2-258,21-12-129,13-14 129,13-19-129,10-19-129,4-25 129,2-18-129,0-22 129,-2-21 0,-4-23-129,-5-17-129,-12-14 129,-4-16 0,-16-10 129,-3-5-129,-13-3-258,-13 1 129,-10 10 0,-20 8 129,-17 20 0,-20 25-129,-13 22 0,-14 21 0,-2 23-258,-1 19-3870,10 14-516,19 11-516,17-1 130</inkml:trace>
  <inkml:trace contextRef="#ctx0" brushRef="#br0" timeOffset="36720.1002">11632 7204 516,'15'-116'3741,"-17"73"387,-14 14-2580,-6 29 0,-21 17 387,-7 38-258,-16 22-258,2 28-258,-6 16 258,14 20-645,9 1 0,24 5-258,23-7-258,27-11 258,27-25-258,19-24 0,17-29-258,14-27 129,8-24-129,0-29 0,-8-27 129,-7-23 0,-13-20-258,-12-17 0,-13-18 129,-21-6 0,-16-6-387,-19-1 258,-13 7-258,-21 18 129,-16 21 129,-18 26 0,-10 32 0,-7 25-387,1 28-3870,2 22-387,9 16-645,14 9 129</inkml:trace>
  <inkml:trace contextRef="#ctx0" brushRef="#br0" timeOffset="37599.1506">12498 8422 129,'-24'2'5031,"24"-2"258,18 3-258,25 2-2064,12-7-1161,33 2-516,10-4 0,24 2-516,8-4-129,12 2-129,2-3-129,1 6-129,-11-3-129,-10-1 0,-15 3-129,-14-3 0,-19 5 0,-17-1-129,-19 1-129,-12-4-1290,-10 5-3225,-18-1-258,5 11-645,-5-11-387</inkml:trace>
  <inkml:trace contextRef="#ctx0" brushRef="#br0" timeOffset="59911.4268">8114 11129 2193,'-10'7'3483,"10"-7"-516,0 0-1290,0 0-258,0 0-387,-9 0-387,9 0 129,0 0 129,0 0-129,3-14 129,-3 14-129,0 0-129,10-10 0,-10 10-387,11-7 0,-11 7-129,17-5 0,-7 3 0,4 0 0,0-1 129,2 3-129,1-3 129,1 3 0,-1 0 0,6 0 0,-1 0-129,5 2 129,1 2 0,3-2-129,2 0 0,3 3 0,2 0-129,3-4 0,1 0 0,1-1 0,2 2-129,1-2 129,2 0 0,4 0 129,0 0-129,3-2 0,2 0 129,3-1-129,1 1 129,4 0-129,2 0 129,1 0-129,6 1 0,-1 0 0,2 0 0,3-1 0,2 1 0,1 0 0,4-1 0,-2 1 0,3 0 0,-3 0 0,3 1 0,1 0 0,0 0 0,1 0 129,3 2-129,0 1 0,0-1 129,5 1-129,-5-2 0,7 0 129,-2 0-129,1 0 0,0-1 129,-1 2-129,2-2 0,1 0 129,3 0-129,-3 0 129,3-4-129,0 1 258,3-3-129,5 1 0,-2-4 0,2 1 129,0-1 0,7 0-129,1-4-129,2 1 0,-3-1-129,3 0 129,-1-1-387,2 1 387,-1 1-258,-3 3 258,-5 4 0,1-1 0,-3 2 0,-4 3 129,-4 0-129,-5 1 0,-6 0 129,-3 0-129,-7 1 0,-2 2 0,-6 2 129,-6-2-129,-3 2 387,-9-1-387,-4 6-516,-19 0-3999,-1-10-129,-17 0-1032,-22-8-129</inkml:trace>
  <inkml:trace contextRef="#ctx0" brushRef="#br0" timeOffset="73071.1795">16089 11510 774,'-59'-13'4257,"31"13"129,-1 0-1290,3-5-774,10 5-387,1 0-1032,15 0-129,0 0-387,20 2-258,9-2 0,10 3 0,14-3-129,13 0 0,13 0 129,15-3 0,7-4 0,11-1 0,9 1-129,12 0 0,13 0 129,7 2-129,15-1 0,11 3 0,15-2 0,16 1 0,45-3 0,-23 0 129,10-6 129,10 5 129,-1-7 0,7 0 129,-7-5 129,1 8-129,-44-4 0,25 9-129,-17 1-129,-17 2-258,-21 4-258,-27 0-1419,-23 12-2967,-25 1-387,-25 3-387,-25 5-258</inkml:trace>
  <inkml:trace contextRef="#ctx0" brushRef="#br0" timeOffset="73839.2234">16141 12012 4257,'-48'-11'4773,"28"7"-387,2-2-258,5-6-2580,13 12-774,9-7-387,12 2-129,12-2 0,16-1 0,9-1 129,19 1 129,11-4-129,13 7-129,7-7 0,15 3 0,11 1-129,8-3 0,12 1-129,13-1 0,12-3-129,12 0 129,14-1 0,10 2 0,5-3 0,5 3 129,1 2-129,-5 4 258,-8 3 0,-13 4-129,-11 4 0,-10 6 0,-14 6 258,-11 4-645,-14 2 0,-14-6-2967,-9 1-1548,-7-10-129,-20-7-774,-14 0 130</inkml:trace>
  <inkml:trace contextRef="#ctx0" brushRef="#br0" timeOffset="74508.2617">16527 11643 3612,'4'-46'5031,"-1"30"-258,-3 4-129,-4 6-2193,4 15-903,0 5-774,0 11-129,1-1-258,6 8-129,1-2 258,3 3-387,4 0-129,-3-4-516,6 8-1161,-5-11-2967,-1-4 0,1-5-387,-2-7-516</inkml:trace>
  <inkml:trace contextRef="#ctx0" brushRef="#br0" timeOffset="74732.2744">16900 11532 4386,'21'-9'5031,"-21"9"-258,14 10-129,-14-10-2967,7 35-516,-3-14-258,5 5-258,-4 1-258,7 2-516,7 3-2709,-4-8-1677,1-3-387,0-1-258,3-8-129</inkml:trace>
  <inkml:trace contextRef="#ctx0" brushRef="#br0" timeOffset="74960.2874">17294 11538 6837,'12'0'5160,"-2"8"-387,-5 3-258,-2 0-3483,6 10-516,-2-2-129,1 3-258,4 5-903,-7-4-3741,5-2-129,1-1-387,4-4-129</inkml:trace>
  <inkml:trace contextRef="#ctx0" brushRef="#br0" timeOffset="75192.3007">17777 11455 6966,'33'-2'5160,"-18"13"0,-7 10-516,0 12-3225,-8-3-645,7 14-129,-6-6-129,5 0-645,7 2-4128,-2-9-387,4-2-516,2-10-258</inkml:trace>
  <inkml:trace contextRef="#ctx0" brushRef="#br0" timeOffset="75416.3135">18420 11387 10062,'21'35'5418,"-15"-11"-387,4 6 0,-4 1-4515,4 5-129,3 1-258,0-7-516,7 7-3096,-8-8-1290,4-5-387,-2-5-258</inkml:trace>
  <inkml:trace contextRef="#ctx0" brushRef="#br0" timeOffset="75636.3261">18961 11422 9159,'27'0'5418,"-16"8"-387,0 8 0,-1-1-4257,5 13-129,-1 0-258,-1 2-516,3 8-516,-11-9-2967,5 7-1290,0-6-258,0 0-516</inkml:trace>
  <inkml:trace contextRef="#ctx0" brushRef="#br0" timeOffset="75868.3394">19524 11347 8514,'34'13'5418,"-19"8"-258,-6-1-387,7 9-3612,-8-1-387,6 5-387,-4-4-129,1 3-258,2 1-645,-3-12-1161,6 8-2838,-2-8-516,4-5-129,-1-8-645</inkml:trace>
  <inkml:trace contextRef="#ctx0" brushRef="#br0" timeOffset="76056.3502">20082 11352 8385,'28'41'5160,"-18"-9"0,-2 3-645,4 8-3612,-5 4-387,7-4-516,0 7-903,-7-8-3612,7-1-258,-3-6-387,2-5-516</inkml:trace>
  <inkml:trace contextRef="#ctx0" brushRef="#br0" timeOffset="76392.3694">20651 11296 5547,'18'41'5547,"-15"1"-516,-3 11-129,0 6-2580,-1 7-4386,1 14-2193,-1-7-645,-3-4-516,0-5-258</inkml:trace>
  <inkml:trace contextRef="#ctx0" brushRef="#br0" timeOffset="77367.4251">16321 13467 1,'-11'3'4385,"-2"10"259,13-13-258,4 13-1677,7-13-903,14 2-645,4-2-258,15 0-129,9-5-129,15 1 0,15-5-258,20 3-129,19-6 0,21 0 0,24-5 129,20 2-258,21-4 129,20 4-129,12-1 129,13 1 0,42 2-129,-27 1 129,-6 2-387,-4 4 129,-14 0-129,-11 0 129,-18 3-129,-22 0 129,-60 3-516,7-7-1677,-26 8-2580,-28-1-129,-28 6-645,-28 0-129</inkml:trace>
  <inkml:trace contextRef="#ctx0" brushRef="#br0" timeOffset="78015.4622">16440 14154 3612,'-10'0'4773,"10"0"-129,0 0-258,21 0-2580,19 8-774,6-6-258,21 4 129,11-6-387,25 0 0,16-7-129,20-1 0,22-6-258,16-1 129,17-3-258,17 1 258,14-1 0,10 4 0,8-1-129,11 4 129,-3 4-129,2 4 0,-7 3-129,-8 0 0,-15 3-129,-19 6 0,-23 2-258,-29-2-387,-24 11-2580,-33-7-1548,-27-1-258,-29-3-645</inkml:trace>
  <inkml:trace contextRef="#ctx0" brushRef="#br0" timeOffset="78624.497">16704 13609 7353,'8'48'5031,"-7"-11"-129,3 13-258,-3 2-3741,9 10 0,-2-6-516,7-1-258,-3-9-258,3-10-258,5 1-1161,-8-15-3096,6-7-129,-2-9-516,-2-6-258</inkml:trace>
  <inkml:trace contextRef="#ctx0" brushRef="#br0" timeOffset="78848.5099">17064 13588 7353,'8'-10'5160,"-5"32"-258,-5 14-258,-2 10-3612,-1 5-387,5 3-258,0-2-258,4-4 0,6-2-258,1-14-258,9 1-2451,-6-15-1935,0-4 0,-2-9-645,-1-5 387</inkml:trace>
  <inkml:trace contextRef="#ctx0" brushRef="#br0" timeOffset="79059.5219">17368 13540 8127,'21'11'5289,"-13"11"-258,-3 2-387,0 15-3870,-3 2 0,6 12-516,-2-3-258,2 2-258,4 6-1161,-7-12-2451,9 2-1161,-3-16-129,5-5-387</inkml:trace>
  <inkml:trace contextRef="#ctx0" brushRef="#br0" timeOffset="79271.5341">17821 13534 7353,'20'37'5031,"-17"6"-129,-3 8-516,1 5-3354,2-1-645,3-4-516,8 5-2709,-3-13-1677,4-6-645,2-10-129,7-7 258</inkml:trace>
  <inkml:trace contextRef="#ctx0" brushRef="#br0" timeOffset="79481.546">18289 13563 9159,'16'56'5289,"-10"-14"-258,-4-1-387,5 12-3870,0-4-516,3-2-387,4 0-774,-5-13-3225,7-1-516,0-11-645,2-5-129</inkml:trace>
  <inkml:trace contextRef="#ctx0" brushRef="#br0" timeOffset="79675.5571">18606 13541 9159,'24'41'5418,"-14"0"-258,-3 3-129,6 10-4128,-6 0-516,6 1-387,1 2-903,-8-11-3999,9-6-258,0-13-387,3-6-129</inkml:trace>
  <inkml:trace contextRef="#ctx0" brushRef="#br0" timeOffset="79880.5688">19198 13534 8514,'16'45'5031,"-11"-19"0,3 4-645,-5 4-4128,7-6-1419,-3 9-3354,0 0-258,-3-4-516,0-3-258</inkml:trace>
  <inkml:trace contextRef="#ctx0" brushRef="#br0" timeOffset="80315.5937">19640 13479 6063,'3'26'5418,"2"16"-258,1 13-516,-6 7-3225,10 16-516,-6 1-1032,2-8-2580,1-1-1935,3-10-258,9-18-774,4-13 130</inkml:trace>
  <inkml:trace contextRef="#ctx0" brushRef="#br0" timeOffset="80539.6065">20221 13398 9417,'20'78'5418,"-14"-29"-258,1 5-387,-3-4-4386,3 13-258,0-3-258,-2-4-645,6 2-3354,-7-12-774,3-1-258,2-13-645</inkml:trace>
  <inkml:trace contextRef="#ctx0" brushRef="#br0" timeOffset="80735.6177">20685 13459 9933,'24'68'5676,"-13"-19"-645,-5 4-258,4 9-5031,9 9-4515,-9-1-258,2-2-516,-1-5-645</inkml:trace>
  <inkml:trace contextRef="#ctx0" brushRef="#br1" timeOffset="85003.8619">17989 12562 5160,'0'5'4902,"0"9"-129,0 5-129,0-5-2967,3 15-774,1-6-129,6 8-129,-2-6-258,5-1 0,-3-2-258,4-1 129,-3-2-258,-1-4-387,0 2-258,-10-17-645,15 14-3096,-15-14-387,0 0-129,0 0-387</inkml:trace>
  <inkml:trace contextRef="#ctx0" brushRef="#br1" timeOffset="85346.8816">18033 12472 3999,'-6'-14'4902,"1"-7"-258,5 21-258,8-13-2064,3-1-903,16 11-387,1-11-258,9 8-258,5-1 129,6 6-258,-5-2-129,2 4 0,-5 7 0,-8 12-129,-5 5-129,-7 8 0,-7 8 129,-7 2-129,-1 3 0,-1 0 0,-4 2 0,3-6-129,2-5-258,-3-14-774,9 1-3483,-7-9-258,1-2-387,-5-13-129</inkml:trace>
  <inkml:trace contextRef="#ctx0" brushRef="#br1" timeOffset="85584.8951">18140 12826 9288,'-3'-12'5160,"14"5"-129,8-11-1290,18 12-2193,0-10-516,11 4-258,3 0-129,-2 4-387,3 8-1161,-12-4-3741,-6 4-516,-15 5-516,-9 9-516</inkml:trace>
  <inkml:trace contextRef="#ctx0" brushRef="#br1" timeOffset="90991.2044">18557 12548 2322,'-11'-6'4644,"11"6"258,-13 3-258,3-1-2064,10 11-903,0-13-387,0 16-516,0-16-129,5 14 0,-5-14 129,19 3-258,-11-3 129,8 0-129,2-5 0,3 0 0,0 1-129,8-1 0,3 1-258,6 0 129,4 2-129,2 2-129,0 0 0,2 3 0,-1 3 0,2 2 0,-7 1 0,-3 1 0,1-3 0,-4-4 0,1-2 0,-2-1 0,-1 0 0,-1-1 0,-1-2-129,1-3 129,-5 1-129,-2 3 129,1 1 0,-2 1 0,-1-2 0,-1 0 0,-2-1 0,-1 3 0,-3-1 0,-1-1 0,-5 2 0,-9 0 0,10 0 0,-10 0 0,0 0 0,-3 13 0,3-13 0,-10 9 0,10-9 0,-9 3 0,9-3 0,0 0 0,-7 0 129,7 0-129,-4-15 0,-1 3 0,1-4 0,0-2 129,-1-6 0,2-4 0,-1-6-129,3-3 129,-2-2-129,3 0 129,0 1 0,-1 3-258,0 4 129,-2 3 0,1 8 0,-1 3-129,3 17 0,-7-22-387,7 22-129,0-12-1032,6 10-3354,-6 2-258,0 0-258,0 0-258</inkml:trace>
  <inkml:trace contextRef="#ctx0" brushRef="#br1" timeOffset="91519.2345">19361 12083 2451,'-15'11'5160,"15"-11"-258,-14 11 0,5-11-1806,9 12-903,0-12-903,0 0-258,0 0-258,0 12-258,0-12 0,11 0-129,-11 0-129,12-12 0,-4 2-129,2-4 0,-2-4 0,1-2 0,1 2-129,2-2 0,1-4 129,-1 7-258,1 1 258,0 8 0,0 6 0,2 2 129,-1 6-129,2 6 0,-1 5 0,1 6 0,3 0-258,-4-3-774,11 7-3870,-12-8-258,3 3-645,-7 0-387</inkml:trace>
  <inkml:trace contextRef="#ctx0" brushRef="#br1" timeOffset="93855.3681">17923 12705 2709,'0'11'5289,"0"-11"-387,0 0-258,0 0-2064,0 0-774,0 0-645,0 0-387,-6 6-258,6-6 129,0 0-387,-9 7 129,9-7-129,-12 0 0,12 0 0,-13 0 0,5 0-129,0 0 0,-1 0 0,-1 0 0,-1 0 0,2 0-129,-1-3 0,-1 2 0,-2-3 0,1 1 0,-2-1 0,0 2 129,-4-1-129,-3 1 0,-2 2 0,-2 0 0,-5 0-129,-3 7 258,-3 0-258,-5 2 129,1 0 129,-3 2-129,0-1 0,0 2 0,-2-5 0,4-2 0,0-2 0,4-1 0,0-2 0,5 0 0,3 0-129,4-5 129,5 4 0,5-3 0,3 0 0,1 1 0,11 3 0,-13-7 0,13 7 0,-14-3 0,6 3 0,-2 0 0,0 3 0,0 3 0,-2-1 0,1 3 0,1-3 0,3 0 0,7-5 0,-13 7 129,13-7-129,-9 6 0,9-6 0,0 0 0,-11 7 129,11-7-129,0 0 129,-10 4 0,10-4 0,0 0-129,-9 0 129,9 0-129,0 0 129,0 0-129,0 0 0,0 0 0,0 0 0,0 0 129,0 0-129,0 0 0,0 0 0,0 18 0,0-4 0,0 6 0,2 6 0,-2 6 0,0 8 0,1 1 0,-1 2 0,-3 2 0,1-1 129,-3-6-129,0-4-129,3-6 0,2-3-129,0-9-258,4 2-387,-4-18-1548,0 0-2580,0 0-129,10 9-516,-10-9-129</inkml:trace>
  <inkml:trace contextRef="#ctx0" brushRef="#br1" timeOffset="94267.3917">16768 13207 6708,'-8'-19'5289,"8"19"-387,-9-9-258,0 4-2709,9 5-645,0 7-516,2 6-129,-2-13 0,14 28-258,-5-14 258,3 4-258,0-1 0,2 2-129,1-3 129,-1 4-258,1 1-129,-5-5 129,0-2 0,0 0-129,-3-7 0,-7-7 129,10 6-129,-10-6 0,14-20 0,-4 0 0,0-3 129,4-6-258,-1 2 0,1-2-258,5 15-2709,-6-3-2322,1 8 129,-6 8-774,3 1-387</inkml:trace>
  <inkml:trace contextRef="#ctx0" brushRef="#br0" timeOffset="110043.294">20972 12162 3870,'-14'1'5160,"4"1"-129,10-2-129,0 0-1935,10-2-1161,10 2-387,2-5-645,14 1-129,3-4-129,12-1-129,5-2-129,-1 2-129,0 4-258,-2 1-258,-2 4-258,-13-8-1419,3 8-2838,-13 5-258,-4 2-129,-7-3-516</inkml:trace>
  <inkml:trace contextRef="#ctx0" brushRef="#br0" timeOffset="110507.3207">21023 12025 7482,'15'-44'5289,"-8"22"-258,2 7-387,-9-6-2967,10 13-645,-7-3-387,-3 11-129,9 0-258,-9 0-129,-1 18 0,-9 4 0,-4 3-129,-7 8 129,-4 2-129,-3 6 0,-5-2 0,3 2 0,1-5 0,5-2 0,9-6 0,10-5 258,10-5-129,16-5 129,9-8 0,10-1 0,6-3-129,1-1-387,9 7-4257,-12 0-516,-9 6-516,-8 6-516</inkml:trace>
  <inkml:trace contextRef="#ctx0" brushRef="#br0" timeOffset="111394.3714">15417 13126 8256,'-15'2'5289,"25"-2"0,12-4-387,19 4-3354,4-10-387,16 1-258,5-4-129,4 4-258,-3-2-258,-2 4-129,-5 5-387,-13-2-516,3 10-2322,-17-4-2193,-4 3 0,-11-5-645,-4 0 0</inkml:trace>
  <inkml:trace contextRef="#ctx0" brushRef="#br0" timeOffset="111658.3864">15973 12915 10320,'-22'-3'5676,"22"3"-387,0 0-129,0 0-3999,25 13-516,0-4 0,5 5 0,-2-1-387,2 6-129,-4 5 0,-7 1-129,-8 1 129,-11 3-129,-5 3 0,-15-1 0,-11 3-129,-4-4-645,5 1-4257,-11 1-258,7 3-516,4-6-387</inkml:trace>
  <inkml:trace contextRef="#ctx0" brushRef="#br0" timeOffset="126239.2204">22217 11733 7224,'13'-73'5031,"-7"41"-129,-5 5-129,-1 27-2967,0 0-516,7 17-516,-3 27 0,6 31-129,0 25-129,3 30 0,2 18-258,5 16 129,1 6-129,-1 1-129,-3-2-258,-4-7 129,-3-16 0,-2-14 0,-3-15-129,-1-16 0,-3-16 0,-2-19-129,3-11-258,-1-24-258,11-1-774,-12-30-3612,0 0 0,0 0-645,5-12-129</inkml:trace>
  <inkml:trace contextRef="#ctx0" brushRef="#br0" timeOffset="126755.25">22230 13641 6450,'-12'-9'5547,"12"9"-387,-5-10-129,5 10-3225,0 0-387,0 0-387,0 0-258,0 0-129,-12-10-258,12 10 0,0 0 0,0 0-258,0 0 0,0 0 0,0 0 0,0 0 0,0 0-129,0 0 129,-9 0 0,9 0-129,0 0 129,0 0-129,0 0 0,0 0 0,-8-8 0,8 8 0,0 0 0,0 0 0,0 0 0,0 11 129,4 3-129,5 8 129,4 2 0,7 5-129,3 0 129,5 2-129,3-2 0,6-1 0,1-12 0,-1-3 0,-2-12 0,-2-5 0,-5-17 0,-4-7 0,-5-8 0,-7-10 0,-3-5 0,-6-5-258,2-3-258,-5-8-903,10 14-3999,-10-1-129,0 6-387,0 3-387</inkml:trace>
  <inkml:trace contextRef="#ctx0" brushRef="#br0" timeOffset="127231.2771">21973 11817 9288,'0'0'5160,"4"-24"-258,5-6-258,5 2-3612,0-14-258,7 1-387,-3-6-129,3 5 129,-3-3 0,3 12-129,-2 4 129,0 18 0,1 11-129,1 23 0,3 13-129,7 10-129,10 22-2838,0-13-2193,2 2-387,0-11-645,2-12-387</inkml:trace>
  <inkml:trace contextRef="#ctx0" brushRef="#br0" timeOffset="129790.4235">6051 15312 1806,'7'0'4257,"10"-1"0,2-6-387,11-6-2580,13 13-645,10-12 0,15 7-387,10-4-129,11 2 129,16-4-129,18-3 129,13-3 0,17-2 258,19-6-129,18-1 0,15-8 0,19 5 129,41-7 0,-17 9 0,43-5-129,-22 9 129,38-2-129,-28 8 129,2 2-258,6 4-129,-33 2 129,31 1 0,-38 5-129,33 1-129,-43-3 129,31 5-129,-8 0 0,-13-2 0,-15 2 129,-15 2-258,-21 0 0,-26 1-387,-24 9-3870,-32 2-387,-34-2-387,-31 3-129</inkml:trace>
  <inkml:trace contextRef="#ctx0" brushRef="#br0" timeOffset="130586.4691">6429 15735 516,'12'0'4515,"12"0"387,6-3-387,13-12-2064,12 14-774,9-12-774,18 8 0,9-10-516,12 6-129,13-4-258,13 2 0,14-2 129,9 1-129,12-1 129,10 2-129,7 1 129,11 2-129,7-3 129,4 2 0,9 1 258,7 1-258,4 1 0,6 0 0,5 0 0,6 2 0,0-2 129,5 2-129,-7-3 0,-4 5 129,-2-1-129,-12 1 0,-12 4 0,-12-2 0,-17 3-129,-16 6 129,-19 5-258,-22-5-516,-18 10-3612,-27-2-516,-25-4-258,-21-2-645</inkml:trace>
  <inkml:trace contextRef="#ctx0" brushRef="#br0" timeOffset="131262.5078">6036 14890 2709,'22'14'4902,"4"-11"-258,15-2-129,13 0-2838,15 1-645,22-5-258,14-6-645,18-3 129,21-3-258,14-6 0,21-1 129,12-7 129,16-5 0,17 2 0,11-4 258,16 4-258,11-1 0,13 7 129,7-1-258,9 13 0,40 3-129,-35 11 0,4 0 0,-5 10 0,-7 5 0,-7 6 129,-12 1-129,-12 3 0,-52 2-258,13-8-2322,-20 6-1806,-22-2-516,-30-6-258,-28-3-258</inkml:trace>
  <inkml:trace contextRef="#ctx0" brushRef="#br0" timeOffset="132198.5613">7074 14826 3999,'-14'-21'4644,"14"21"-129,-10 13-129,2 10-2451,11 20-774,-3 9-258,11 11-129,-4 7-258,8 12 0,-3-3-258,3 3 129,-2-8-258,-3-6 129,-3-9 0,-1-5-516,-1-10 258,-2-11-387,6 2-2709,-5-20-1548,-4-15-129,10 1-774,-1-13 258</inkml:trace>
  <inkml:trace contextRef="#ctx0" brushRef="#br0" timeOffset="132566.5823">7590 14794 4257,'-15'-60'5289,"6"51"-258,9 9-258,-14 32-2193,14 23-1290,-3 8-387,5 21 0,1 6-387,8 8-258,-1-7 0,3-4 0,0-12-387,-2-12-516,9-10-4128,-11-14-129,-1-10-258,-3-13-645</inkml:trace>
  <inkml:trace contextRef="#ctx0" brushRef="#br0" timeOffset="132963.6051">8069 14764 8127,'-1'-38'4902,"1"38"0,0 0-387,0 6-3483,0 22-258,4 19-129,1 12-129,5 17-129,-3 7 129,2 10-258,-1 0-129,0-6-129,1-3-645,-9-22-3225,10-5-1032,-4-22-516,2-12-387</inkml:trace>
  <inkml:trace contextRef="#ctx0" brushRef="#br0" timeOffset="133498.6357">8491 14686 5289,'0'-70'5031,"0"49"0,0 21-516,0 21-2193,0 15-1290,9 30-387,-3 13-129,6 15 0,-3 11-129,4 1-258,-3-11 0,3-16-774,4-10-3999,-4-16-258,0-22-387,-1-14-516</inkml:trace>
  <inkml:trace contextRef="#ctx0" brushRef="#br0" timeOffset="133946.6613">9013 14687 5934,'0'0'5289,"0"11"-516,1 28-129,1 7-2967,7 32-645,-6 3-387,7 14-387,-4 1 258,2 4-387,-2-10 0,0-5 0,1-10-387,-2-24-1290,3-3-2967,-1-22-387,2-14-129,-9-12-645</inkml:trace>
  <inkml:trace contextRef="#ctx0" brushRef="#br0" timeOffset="134194.6755">9382 14562 4773,'27'3'5418,"-18"31"-387,1 21-258,-10 10-2838,10 31-516,-6-4-129,6 12-645,-3-4 0,7-10-516,3-9-645,-4-19-4257,7-18-129,-2-17-645,2-13-387</inkml:trace>
  <inkml:trace contextRef="#ctx0" brushRef="#br0" timeOffset="134706.7048">10066 14539 7998,'0'0'5160,"-8"16"-258,8 37-258,-2-4-3225,6 27-516,2 7-258,6 14-129,-2 2-129,2-2-129,-3-7-129,0-13-516,4-3-774,-7-22-3741,3-9-129,-3-15-387,-1-8-516</inkml:trace>
  <inkml:trace contextRef="#ctx0" brushRef="#br0" timeOffset="134994.7213">10564 14608 9159,'-14'85'5934,"6"-13"-774,1 22 129,-7 6-3870,14 14-516,4-12-258,8-14-387,3-11-774,-5-29-3354,8-4-1161,-3-23-516,-1-9-258</inkml:trace>
  <inkml:trace contextRef="#ctx0" brushRef="#br0" timeOffset="135526.7516">10997 14609 8256,'-12'-50'5031,"6"40"129,6 10-387,-5 21-3354,4 16-516,4 18-258,4 12-258,7 16 0,-3 6 0,2 6-258,0-3-129,-2-10-129,0-7-258,-6-20-1032,7 2-3483,-8-21-129,4-6-387,-1-15-516</inkml:trace>
  <inkml:trace contextRef="#ctx0" brushRef="#br0" timeOffset="135774.7659">11504 14529 8256,'13'87'5676,"-11"-3"-387,-4 6-387,2 21-3225,-1-11-645,2 0-516,6-9-645,-2-17-3870,6-8-1032,-2-18-258,2-8-645</inkml:trace>
  <inkml:trace contextRef="#ctx0" brushRef="#br0" timeOffset="142131.1294">22798 11715 3354,'-10'-22'5160,"6"5"-387,-2 2-129,-4-9-2193,10 24-645,-5-28-774,5 15-258,0-1 0,8 5-129,5-1-129,14 4 0,9-3 0,13 1-258,12-1 129,6-2-129,8-2 129,3 3-387,-1-1-129,-8-2-516,-2 13-1419,-20-5-2967,-10 2 0,-16 3-516,-21 0-387</inkml:trace>
  <inkml:trace contextRef="#ctx0" brushRef="#br0" timeOffset="142515.1513">22850 11327 7740,'10'-23'5289,"-10"23"-387,8-15-258,-8 15-3354,0 0-516,0 0-258,3 12-258,-3 10 0,-15 7-258,-1 9 129,-5 5-258,-3 6 129,-3 0-129,1 1 129,1-3-129,10-6 129,7-5 258,8-4-129,13-13 258,13-3 0,9-9-129,11-3 0,11-1-129,-1-4-2580,4 1-2580,-6 6 0,-11 11-1032,-9 9 0</inkml:trace>
  <inkml:trace contextRef="#ctx0" brushRef="#br0" timeOffset="143011.1798">23154 13590 8901,'6'27'5289,"10"-9"-129,8-7-258,16-2-3870,-3-7-258,13-1-258,7-1-258,7-8-129,2-1-516,-3-10-1806,-5 9-2838,-11-4-258,-6 11-516,-17-2-258</inkml:trace>
  <inkml:trace contextRef="#ctx0" brushRef="#br0" timeOffset="143386.2012">23223 13509 7611,'-7'-58'5289,"2"30"-387,0 10-129,-5-5-3612,10 23-258,-1-13-387,1 13 0,-4 6-129,0 15 0,-6 4-129,-1 4-129,-7 10 0,-1 1 0,-2 2-129,1-1 129,3 0 0,9-2 0,6-6 0,6-6 0,16-5 0,11-3-129,11-2 0,2-2-516,14 7-4257,-15-3-516,-5 6-258,-11 4-645</inkml:trace>
  <inkml:trace contextRef="#ctx0" brushRef="#br0" timeOffset="147598.4422">18641 11008 5805,'0'-15'5418,"-16"5"-645,2 10 0,3 18-2967,-9-2-645,7 11-516,-5-1 0,7 7-387,1-5 0,7-3 0,3-3-129,5-3 129,7-7-129,3-10-129,3-2 129,1-4-129,0-9 129,-2-5-129,-2-2 0,-4-4 0,-3 2 0,-4-3 0,-4 0 0,0 8 0,-3 3 0,3 14 129,0 0 0,0 0-129,0 8 129,4 12 129,7 5-129,7-2 129,0 3-258,6-11-516,9 7-3612,-4-10-774,0-3-387,-1 0-516</inkml:trace>
  <inkml:trace contextRef="#ctx0" brushRef="#br0" timeOffset="148746.5078">18904 14307 2709,'0'0'5031,"-4"-16"0,4 16-387,-8-7-2451,8 14-903,0-7-129,2 30-258,-2-4-387,4 10 0,-3 1-129,4 11 0,-3 0-129,2-1-129,-1-6-129,3-5 129,-1-10-129,2-6 0,3-13-129,4-7 129,1-14 0,1-6 0,2-6 0,1 2 0,-1 2 0,2 7 129,-6 10 0,0 5 0,-4 16-129,-1 9 129,-4 4 0,-2 4 0,-3 0 0,-1-6 0,-8-5-129,-1-3 129,-6-7-129,-3-2 129,-1-8-129,-2-2 0,1-3 0,-1-6-129,6-1-387,-4-12-2967,11 12-1548,9 10-387,-11-14-516,11 14 1</inkml:trace>
  <inkml:trace contextRef="#ctx0" brushRef="#br0" timeOffset="150818.6263">9642 14120 4644,'-20'-19'4902,"7"31"-258,-2 2-903,5 21-1548,-8-6-1032,11 9-129,-3-4-387,10 2-258,0-16 0,6-1 0,3-12 129,7-7-258,1-5 0,0-12 0,-2-5-129,0-7 0,-4-2 0,-4-3-129,-3 3 0,-3 4 129,-1 3 0,-2 7-129,2 17 129,-10 0 0,6 7-129,4 15 129,1 2 0,9 5-129,5-2 129,6 2-129,3-7 0,2-12-387,9 2-3999,-7-8-516,-4 2-387,-4-2-645</inkml:trace>
  <inkml:trace contextRef="#ctx0" brushRef="#br0" timeOffset="151606.6713">9665 15764 4128,'5'-33'5289,"-4"21"0,-1 12-516,0 0-2064,6 32-1161,-6-6-387,0 23-645,0 1-129,0 7-129,0-4-129,0-3 129,0-9-129,0-3 0,3-15-129,2-13 129,-5-10-129,17 0 0,-3-17 0,2-5 0,3-4 129,2 8 0,0 4 0,0 9 0,0 5 129,-4 5-129,-5 14 0,-1 8 0,-7 2 0,-4-4 0,-2 1 0,-9-7 0,-6-4 0,-4-3 0,-3-9 0,1-3 0,-2 0 0,4-10-387,4 7-1161,-1-14-3612,11 3-387,1 0-516,6 1-387</inkml:trace>
  <inkml:trace contextRef="#ctx0" brushRef="#br1" timeOffset="176796.1122">19127 11568 4128,'-15'5'4515,"15"-5"-129,0 0-1419,-1-10-903,9-3-516,3-11-774,11 0-129,-2-4-129,6 1-129,0 2-645,-5-1-1935,2 6-2064,-5 8-516,-3 7-387,-6 5 129</inkml:trace>
  <inkml:trace contextRef="#ctx0" brushRef="#br1" timeOffset="177035.1259">19206 11676 2967,'0'0'4644,"11"-14"-129,2-6-129,9-12-2967,6 8-387,1-5-774,0-5-1935,-1 5-2322,1 13-387,-9 1-129,-2 14-128</inkml:trace>
  <inkml:trace contextRef="#ctx0" brushRef="#br1" timeOffset="177231.1371">19361 11692 2322,'0'0'4515,"0"0"129,0 0-258,15-4-1806,-3-20-1419,13 4-129,-1-11-645,9-9-1806,0-2-2580,10 3-645,-6 1-258,3 9-258</inkml:trace>
  <inkml:trace contextRef="#ctx0" brushRef="#br1" timeOffset="178167.1906">16774 13775 3483,'1'-28'4902,"5"2"-129,7-3-258,9 4-2322,-4-20-903,12 10-387,-4-2-774,-1 4-3741,1 7-774,-3 11-516,-11 11-258</inkml:trace>
  <inkml:trace contextRef="#ctx0" brushRef="#br1" timeOffset="178371.2023">16803 13948 5934,'24'-45'5160,"-5"10"-387,2-7-258,3 7-2838,-1-10-1032,4 0-1161,2 7-3741,-11 11-387,-3 13-258,-6 7-387</inkml:trace>
  <inkml:trace contextRef="#ctx0" brushRef="#br1" timeOffset="178544.2122">16885 14016 7998,'14'0'5289,"0"-20"-129,5-6-387,-3-6-3999,6 2-4773,4-10-387,2 9-903,-6-1-258</inkml:trace>
  <inkml:trace contextRef="#ctx0" brushRef="#br1" timeOffset="182058.4132">10266 14304 1806,'-11'-34'5160,"5"21"-129,0-1-129,6 14-1935,-12-21-774,12 21-903,0 0-258,0 0-129,0 0-258,6 19 0,1 3-258,7 14 129,-1 0-258,7 11 129,0 1-258,0-2 0,1-5 0,-2 0-129,0-8-129,-8-6-258,5 0-774,-15-15-3612,6 1-387,-7-13-516,0 16-258</inkml:trace>
  <inkml:trace contextRef="#ctx0" brushRef="#br1" timeOffset="182419.4337">10221 14708 5934,'-14'-8'5418,"14"8"-258,-1-24-387,1 24-2709,13-40-774,8 12-516,1-13 0,9 0-258,0-5 129,3 3-258,-4-5 0,0 7-129,-3 6 0,-3 2-129,-6 7 129,-5 5-129,-6 5-129,0 6 0,-7 10 129,0 0-129,0 0 0,0 0-129,0 0-258,0 0-258,5 13-903,-5-13-3612,-5 19-258,5-19-258,-10 23-645</inkml:trace>
  <inkml:trace contextRef="#ctx0" brushRef="#br1" timeOffset="184574.5571">7381 15487 2967,'0'-46'5160,"-4"24"-258,-3 5-258,0-2-2064,7 19-903,-17-14-645,17 14-129,-10 4 0,10 11-258,0 3-129,3 5 0,5 2 0,6 9-129,-1-2 0,6 5 0,-4-6-258,5 6 0,-3-5 0,-2 2-129,3-3 0,-3 0-258,-1-2-129,-5-16-1290,7 11-3354,-8-12-129,1 1-516,-9-13-258</inkml:trace>
  <inkml:trace contextRef="#ctx0" brushRef="#br1" timeOffset="184851.5729">7346 15956 7482,'-13'10'5418,"13"-10"-516,-6-21 129,11 6-3612,2-30-387,13 1-258,4-13-387,7 0 129,0-7-258,2 4 0,-2 2-129,-4 12-129,2 10-645,-12-1-4257,2 13-129,-9 8-774,-10 16-258</inkml:trace>
  <inkml:trace contextRef="#ctx0" brushRef="#br1" timeOffset="199430.4067">15044 11627 3096,'-5'-41'4644,"5"41"129,0 0-258,-9 28-2709,0 18-516,9 38-387,0 23-258,8 33-129,1 22 0,5 26-258,3 16 0,3 13-129,4-2-129,3-1 0,-2-16 0,-3-14 129,-5-20-129,-5-22 0,-6-25-129,-4-25-129,0-19-903,-5-31-3483,0-28-258,3-14-129,-4-33-387</inkml:trace>
  <inkml:trace contextRef="#ctx0" brushRef="#br1" timeOffset="199714.4229">15268 11275 6321,'-10'-68'5160,"3"99"-129,-4 49-516,-2 46-3354,12 51-258,1 32-387,8 32 129,9 19-258,8 10-258,6-5 0,4-6 0,2-17-258,-2-30 129,-2-15-1677,-7-33-3096,-10-25-387,-12-21-387,-11-35-387</inkml:trace>
  <inkml:trace contextRef="#ctx0" brushRef="#br1" timeOffset="201410.5199">9150 13445 7224,'-7'-27'5031,"7"27"-129,-10-5-516,10 5-2709,-5 14-774,2 6-129,5 19-129,1 0-258,4 18 0,-1 2-129,3 2 0,-2-1-129,-1-4 0,-1-10-129,1-8-129,-1-8-258,-5-30-129,10 19-1161,-10-19-2580,2-20-645,-1-4-387,3-7-516</inkml:trace>
  <inkml:trace contextRef="#ctx0" brushRef="#br1" timeOffset="201882.547">9114 13434 4644,'0'0'4902,"-7"-13"0,7 13-258,-1-16-2580,13 16-516,2-6-516,14 4 0,3-6-258,14 3-258,6-4 0,9 4-258,4-3 0,3 1-129,0-1 0,0 4-129,-3-1 0,-7 2-129,-4 2 129,-11 0 0,-4 1-129,-9 2 129,-6 2-129,-8-4 129,-6 4-129,-9-4 258,9 7-129,-9-7 0,0 0 0,0 0 0,0 0 0,0 0 0,0 0 0,0 0 0,0 0 0,-2 14 0,2-14 129,0 27-129,0-4 129,-3 13 0,2 5-129,1 9 129,-1 6-129,1-1 0,1 2-387,0-19-1548,9 8-2967,-6-12-258,3-5-387,-3-14-387</inkml:trace>
  <inkml:trace contextRef="#ctx0" brushRef="#br1" timeOffset="202318.572">9138 13821 8901,'-20'0'5289,"20"0"-129,0 0-258,0 0-3225,17-18-645,15 11-258,6-10-129,12 6-129,8-2-129,7 5-129,0 3 0,1 5-129,-1 1-129,-4 7-129,-4 5-258,-7-6-387,4 7-4257,-19-8-387,-2 0-387,-7 0-645</inkml:trace>
  <inkml:trace contextRef="#ctx0" brushRef="#br1" timeOffset="204842.7164">10199 13554 4257,'-7'-13'5031,"7"13"-129,-5-16-1161,5 16-1290,5-13-903,12 9-516,2-6-258,14 3-258,6-4 129,11 6-258,10-4-129,9 5 0,5-3-258,4 2 129,1 2-129,0 2 0,0 1 129,-5 0-129,-6 1 129,-3 6-129,-7 1 0,-4 9 0,-4 4 0,-7 6 129,-7 8-258,-5 3 258,-7 10-129,-5 5 129,-8 3 0,-2 3 0,-7-4 0,-2 1-129,0-2 129,-2-3-129,-2-8 0,0-5-258,2 0-129,-3-14-645,7 6-2193,-2-13-1677,0-5-387,0-12-258,0 0-129</inkml:trace>
  <inkml:trace contextRef="#ctx0" brushRef="#br1" timeOffset="205122.7324">11262 14108 5031,'-9'-6'5676,"-4"6"-258,13 13-516,0-13-2064,15 27-1161,-6-15-645,10 8-129,-4-6-258,6 1-258,-2-9-129,2-1 0,-3-4-129,0-1 0,-2 0 0,-2-8-129,-2-6 0,-4-3 129,-1-1-129,-3-6 0,0 5-516,-4-11-2193,0 12-2580,-3 2-129,-3 5-645,6 11-387</inkml:trace>
  <inkml:trace contextRef="#ctx0" brushRef="#br1" timeOffset="206182.793">11828 13969 5805,'13'-140'5289,"-8"100"-258,-5 27-258,0 37-2580,-8 26-645,6 44-774,-7 26 0,8 35-129,1 24-129,0 25-129,5 1-129,5 1-258,2-6 0,-1-13 0,-1-19 0,-1-24-129,-3-34 129,-2-33-129,0-29 129,0-29 129,-2-28-129,0-32 258,0-25-258,-1-28 129,-1-25 0,0-21-129,-1-17 0,-3-22-129,1-15 0,1-9-129,2 1 129,0 15 0,0 28-129,1 27 258,0 42 0,-1 53 129,-6 49 129,-3 59-129,-3 44 129,-2 37-129,0 24 0,0 10-258,5 13-774,-6-21-3870,14-8-516,1-23-129,2-23-774</inkml:trace>
  <inkml:trace contextRef="#ctx0" brushRef="#br1" timeOffset="207333.8587">11806 16091 2967,'16'-1'4773,"-4"-8"0,-12 9-129,0-20-2709,0 20-774,0 0-258,0 0 0,-11-10-258,11 10 0,-20 0 0,9 2 0,-6-1-129,1 6-129,-3-3 0,3 1-129,-3 0-129,-2-1 0,2 2-129,-2 1 129,-1-2-129,-2 0 0,-2 0 0,-3 0 0,-1 2 0,-5-2 0,-3 2 0,-5-2 129,-4 3-129,-4-1 0,-3 0 0,-4-2 129,-1 0-129,-5 2 0,-1-1 0,-3 1 0,-6 2 0,-2 0 0,-4 1 0,-3 2 0,-3 1-129,-5 0 129,-5 3 0,-1-3 0,1 2-129,-3 7 258,-1-3-258,-1 0 258,-3 0-129,1-4 258,2-1-258,0 0 258,0-1-258,2-10 129,1-3-129,2 1 129,4-1-129,1-1 0,3 1 0,-1 0 0,3-12 0,-3 8 0,2-7 0,1 6-129,-4-4 258,-2-1-129,-4-2 0,-2 1 0,0 11 129,1-8-129,-1 7 258,2-8-258,-2 9 0,3 4 0,5-4 0,4 7 129,-1-4-129,10 0 0,3-3 0,3 0 0,9 0 129,7-15-129,9 13 0,5-16-129,10 9 0,6-1-258,8 3-129,0-7-774,17 14-3225,0 0-645,0 0-387,0 0-258</inkml:trace>
  <inkml:trace contextRef="#ctx0" brushRef="#br1" timeOffset="207918.8923">6699 16400 4902,'16'29'5160,"-4"-10"0,-2-12-387,8 17-2451,-18-24-1032,23 19-129,-23-19-258,18 13-258,-18-13 0,14 5-129,-14-5-258,9 7 0,-9-7 0,0 0-129,0 0 0,0 0 0,0 0 0,-11 8-129,-6-8 0,-4 0 129,-7-1-129,-9 1 0,-6 0 0,-3-5-129,-2-4 129,2-4 0,4-11 0,6 0-129,9-10 129,11 3-129,9-4 129,7 0-129,14 1 129,6 2 0,6 5 0,10 2 0,0 0 0,4 3 0,0 3-258,-5-5-1032,3 14-3870,-13 0-258,-7 12-387,-8 4-387</inkml:trace>
  <inkml:trace contextRef="#ctx0" brushRef="#br1" timeOffset="208702.9371">6346 14383 7224,'-20'-89'5031,"20"89"0,-10 22-258,11 51-2967,0 21-645,14 37-516,0 23-129,6 21-129,-1 8-258,2 2 0,-1-5-129,-2-17 0,0-20-129,-5-25 129,-4-29 0,-3-24-129,0-30 0,-7-35 129,7-9-129,-5-37-129,0-17 0,-2-26 258,0-17-258,-4-22 0,1-15 0,-5-15 0,-2-8-129,-4-12 258,4 1-129,-3 1 0,2 20 258,3 22 129,-1 27 129,3 31 0,1 38 258,5 38-129,-3 43 0,3 44 0,0 31-129,8 26-129,1 30 0,2 15-258,2 2 258,1-3-258,2-12 129,2-17-258,3-28 129,-4-34-1032,8-23-3612,-4-21-258,-6-16-645,-3-21-129</inkml:trace>
  <inkml:trace contextRef="#ctx0" brushRef="#br1" timeOffset="216238.368">10025 14254 258,'-24'142'1548,"18"-63"0,6 0 129,5-3 0,10-8 258,13-1-129,2-23 129,16 0-258,3-29-258,11-6-387,2-16-387,4-18-258,-1-19 0,1-14-129,-3-12 0,-3-9 0,-9-6-129,-3-4-129,-15-1 129,-7 6 129,-15 4-258,-11 7 129,-16 12-129,-15 7 0,-10 9-129,-8 12 129,-6 13 0,-4 8-129,2 12-1419,2 15-2580,0 7-129,10 11-516,-2 2 388</inkml:trace>
  <inkml:trace contextRef="#ctx0" brushRef="#br1" timeOffset="217118.4184">7214 15175 1419,'-73'133'2580,"42"-46"-1290,5 11 258,5 13-129,15 4 129,8-7-129,24-1 129,9-14 0,18-5-129,12-24-516,14-12-387,8-29-129,7-20 0,-4-17-129,-3-27 129,-9-23-129,-7-16-129,-18-12 0,-9-15 0,-20-6-129,-13 1 129,-15 2-129,-16 11-129,-15 11 0,-16 14 0,-9 15 0,-12 18 0,-7 23 129,-5 18-129,-1 20-1161,2 27-2709,3 7-258,13 24-516</inkml:trace>
  <inkml:trace contextRef="#ctx0" brushRef="#br1" timeOffset="230906.2071">18798 15761 4902,'-26'8'5418,"26"-8"-258,4-8-387,19-9-3096,19 2-774,11-10-258,15 1-129,5 0 129,8 2-258,-1 5-258,-3 5-258,-6 12-903,-19 3-2580,1 9-1161,-13 0-645,-7 3-129</inkml:trace>
  <inkml:trace contextRef="#ctx0" brushRef="#br1" timeOffset="231182.2229">19491 15458 5031,'-20'-32'5676,"16"18"-516,8 6-258,9-10-3483,16 18-258,1 0-387,9 7 0,-1 5-387,6 8 0,-4 7-258,-3 8 129,-9 4-258,-10 6 129,-10 0 0,-8 2 0,-15 2 0,-7-3 0,-9-2 0,-6-9-903,10 0-4128,-6-12-258,11-2-774,10-12-258</inkml:trace>
  <inkml:trace contextRef="#ctx0" brushRef="#br1" timeOffset="231670.2508">20114 15516 6837,'-30'27'5289,"12"13"-129,0 9-387,10 13-4257,6-5 0,10 2-129,13-14-129,10-12 0,8-18-129,5-15 0,1-24 0,3-16 258,-9-15-129,-5-12 0,-15-16 0,-10-3 0,-9-7 0,-16 4-129,-15 5 129,-9 11-258,-4 17 0,-2 16 0,1 24-129,5 16-258,11 33-516,0 9-2967,18 26-1161,7 3-387,5 11-516</inkml:trace>
  <inkml:trace contextRef="#ctx0" brushRef="#br1" timeOffset="231882.2629">20216 15705 8643,'14'17'5805,"-10"7"-645,6 20 0,-3 0-4128,9 10-516,0 0-258,0-3-258,0 0-516,-4-14-258,7 5-1290,-12-20-2709,7-4-645,-4-15-258,5-1-129</inkml:trace>
  <inkml:trace contextRef="#ctx0" brushRef="#br1" timeOffset="232123.2767">20483 15868 6063,'10'-1'5418,"-3"11"-258,0 4-516,5 7-3354,-3-15-516,9 1-258,-2-14-129,6-10 129,-2-8-258,4-6 258,-2-6-258,-3-2 129,-6 1-258,-5 5 0,-3 6-258,-5 8-258,0 19-645,-18-18-2709,18 18-1290,-13 6-387,13 8-516</inkml:trace>
  <inkml:trace contextRef="#ctx0" brushRef="#br1" timeOffset="232438.2946">20823 15666 5289,'0'0'5676,"-12"12"-516,-4 10-258,-8 0-3096,9 14-903,-3-7 0,10 10-516,3-13 0,8-2-129,10-12-258,7-5 129,4-9 0,3-15-129,-1-4 0,-3-6 129,-6 1-258,-2-6 258,-5 8 0,-6 5 0,-3 7-129,-1 12 129,0 0 129,0 12-129,0 7 0,4 8-258,3 2-129,6-5-387,6 5-516,-6-21-1935,13 5-1935,-6-13-516,7 0-387</inkml:trace>
  <inkml:trace contextRef="#ctx0" brushRef="#br1" timeOffset="232678.3084">21132 15770 3225,'0'0'5289,"-5"-7"0,5 7-387,0 0-2193,3 14-1419,-3-14-516,20 1-258,-4-3-258,4-6 387,0-8-258,0 0 129,-6-4-258,-2 4 258,-7-1-387,-5 5 129,-4 4-129,-10 3-129,-8 5-387,0 0-387,-2 15-1677,-6-10-2838,8 9 0,-2-8-645,7 5-129</inkml:trace>
  <inkml:trace contextRef="#ctx0" brushRef="#br1" timeOffset="232886.3203">21189 15379 5676,'13'-71'5676,"-13"57"-129,0 14-387,-6 21-3483,6 22-387,0 8-516,0 10-129,2-2-387,6 3-129,3-11-258,5-7-258,4-1-774,-11-20-3612,13-2-387,-4-13-516,3-2-387</inkml:trace>
  <inkml:trace contextRef="#ctx0" brushRef="#br1" timeOffset="233150.3354">21436 15616 5160,'11'-3'5289,"-1"18"-129,-8 4-387,4 14-2838,-6-9-1161,2 4-387,-2-6 129,2 0-258,-1-8 258,-1-14-129,0 0-129,0 0 129,7-3-129,1-14 258,-4-12-387,4-7 129,1-6 0,4-1-129,0-1-129,-1 4-129,1 11-516,-2-3-1677,7 22-2709,-6 6-387,7 9-387,-3 4-258</inkml:trace>
  <inkml:trace contextRef="#ctx0" brushRef="#br1" timeOffset="233434.3516">21745 15577 5805,'13'10'5547,"-13"-10"-129,0 0-516,-19 0-2709,11 11-1032,-10-4-387,4 13-129,-2 0-129,6 5-258,1 0 129,7 2-129,2-5-129,9-5-129,5-5 129,6-8-129,0-5 0,3-12 0,-1-6 0,-5-3 0,-2-2 0,-4 1 129,-2 2 0,-4 8 0,-5 13 0,10 0 0,-2 11 0,4 6-774,18 12-4128,-4-10-774,3 8-516,5-13-645</inkml:trace>
  <inkml:trace contextRef="#ctx0" brushRef="#br1" timeOffset="233879.3772">22129 15216 645,'-7'-22'3483,"7"22"387,0 0-1935,0 0-1677,0 0-1419,5 2-2580,-5-2 129</inkml:trace>
  <inkml:trace contextRef="#ctx0" brushRef="#br1" timeOffset="234090.3891">22147 15069 1419,'4'-42'5418,"-4"42"-258,6-11-129,-2 27-2064,-4 6-903,7 28-774,-7 4-516,4 18 129,-1 5-516,1 7-129,2-2-258,1-7-258,3 2-1419,-7-22-3096,5-6-387,-3-17-387,3-3-387</inkml:trace>
  <inkml:trace contextRef="#ctx0" brushRef="#br1" timeOffset="234330.4029">22151 15634 5676,'-18'-46'5160,"18"28"-129,6-2-387,16 8-2967,-3-10-774,14 10-129,-2-1 0,6 13-129,-7 0-129,2 17-129,-7 4 0,-4 13-258,-5 7 0,-9 2 0,0 2-258,-7-8-258,1 3-387,-2-22-3354,5 3-903,-4-21-516,10 8-516</inkml:trace>
  <inkml:trace contextRef="#ctx0" brushRef="#br1" timeOffset="234483.4116">22430 15228 5160,'-7'-41'5547,"7"41"-3483,1 14-2064,-1-14-1806,8 29-3483,3 0-386</inkml:trace>
  <inkml:trace contextRef="#ctx0" brushRef="#br1" timeOffset="234782.4287">22702 15512 6966,'-7'-5'5289,"-10"5"-387,1 2-129,-9 5-4257,11 7-258,2 4-129,3 2 0,7 3-129,2 2 129,9-4 0,8 4 0,4-4 258,-1 0-129,-2-5 387,-1 8-387,-7-10 258,1 6-129,-11-5-129,-7 0 0,-10-4-258,-5-9-258,1 6-774,-13-14-2838,12 5-1290,-1-8-387,12 4-258</inkml:trace>
  <inkml:trace contextRef="#ctx0" brushRef="#br1" timeOffset="235014.4421">22844 15557 5547,'20'-29'5547,"-20"29"0,0 0-645,0 24-2580,-14-6-774,14 12-645,-2-3-387,4 4-129,12-6-129,7-5-129,7-11-258,6-9-258,1-3-516,-8-25-2709,7 9-1419,-9-13-516,-5 1-387,-10-10 0</inkml:trace>
  <inkml:trace contextRef="#ctx0" brushRef="#br1" timeOffset="235658.4789">23060 15047 9288,'-3'26'5805,"-1"20"-516,4 19 0,-8 1-4128,6 14-516,-1-4-387,2-6 0,1-9-258,0-12 0,6-13 0,3-14 0,5-12-129,1-7 129,5-3 0,-2-10 0,1-3 0,-1 4 0,1 1 0,-4 3-129,2 5 129,-1 0 0,-3 4 0,6 2 129,0-5 0,1-1 0,-2-6 129,0-8-129,-2-6 0,-3-4 0,-4-5 129,-9 1-258,-6 7-129,-7 5 0,-5 12 0,-3 6 0,1 14 0,-1 12-129,4 5 0,5 6 129,12-1 129,6-6 0,11-3 129,5-12 0,7-7 0,2-7 0,1-6 0,4-7 0,-3-5 0,-6 1 0,-3 2-129,-1 5 0,-6 7 129,-6 4-258,-1 11 258,-6 10-129,-2 4 0,1 2 0,-3 1 0,0-2 0,0-5 129,-2-7 0,2-6 129,0-12-129,0 0 0,5-13 129,3-18-129,0-11 0,4-7-129,3-9-129,0 0-129,2-11-1548,17 16-3612,-16 6-258,1 14-516,-4 13-645</inkml:trace>
  <inkml:trace contextRef="#ctx0" brushRef="#br1" timeOffset="236206.5103">20495 17172 6450,'-3'39'5418,"10"-39"-516,10-13-387,0-28-3870,12-16-258,2-13 0,5-4 0,-4-11-129,-1 1 0,-7 1-129,-2 9 258,-6 5-129,-5 24 129,-2 18-129,-9 27 0,12 0 129,-3 31 0,2 19-129,2 14 0,6 14-258,1-7-258,7 6-774,-10-20-3225,13-1-903,-8-18-516,2-6-387</inkml:trace>
  <inkml:trace contextRef="#ctx0" brushRef="#br1" timeOffset="236529.5286">20753 16872 6321,'-21'-29'5418,"26"9"-258,17 3-645,5-7-3354,17 11-516,0-6-129,1 17-129,-5 2-129,-4 1 129,-8 24-129,-5 7 0,-5-1 0,-7 9 0,-1-2-129,1-5 129,4-16-129,3-12 129,3-10 0,3-16-129,-2-8 0,4-3-129,-4-11 129,-4 1-129,-3 10-516,-14-1-2580,0 14-2064,-3 4-387,2 15-516,-18-4-129</inkml:trace>
  <inkml:trace contextRef="#ctx0" brushRef="#br1" timeOffset="236989.5549">21421 16931 9546,'30'-50'5289,"-17"9"-129,4 5-1290,1-23-3612,4-2 0,-3-11 0,-3-3-258,-8 3-258,-4 2 258,-4 8-129,-2 13 258,-8 20-129,0 28 258,-3 19-129,2 36 0,4 20 129,2 23-129,3 18 0,2 4 0,2-1-129,3-16-258,2-8 129,3-16 0,-1-15-129,-4-22 129,0-17-258,-5-12 258,0-12-129,0 0 129,-14-14 129,0-11-129,1-8 129,1-9 0,2-4 258,4-5 129,6-4 258,3 9-258,6 2 129,13 6-129,2 9-516,0-5-3225,10 15-1935,-3-3-129,1 5-1290</inkml:trace>
  <inkml:trace contextRef="#ctx0" brushRef="#br1" timeOffset="237537.5863">21666 16790 9804,'-8'-25'5547,"8"5"-129,0 20-387,11 20-4515,3 6-258,3-1-258,3 6 129,-1-9-129,0-8 0,1-7-129,3-7 129,-2-16 129,2-6-129,-6-6 0,-1-1 0,-2 3 0,-2 6 0,-3 9 129,-9 11-129,3 7-129,-3 15 258,0 5-129,4 2-129,2 2 129,1-1 129,4-11-129,3-9 0,2-10 129,3-13 0,-1-11 0,-2-4 0,0-5 0,-5-5-258,4 10-387,-10-7-2193,2 16-2451,-4-2-387,-3 21-387,10-16-129</inkml:trace>
  <inkml:trace contextRef="#ctx0" brushRef="#br1" timeOffset="237861.6049">22213 16670 6450,'10'-2'5418,"-10"2"0,-7 0-645,-8 0-3612,1 9-387,-5 4-129,4 10-258,1-5 0,5 6-129,6 0 0,5-7 0,11-9-129,6-4 129,5-4-129,4-14 0,1-3 0,1-3 0,-7-6 129,-4 1-258,-2 6 129,-8 2-129,-4 3 129,-5 14-129,0 0 0,-4 17 0,2 7-129,2 10 129,2 2-258,7-1-258,8 7-645,-7-24-2322,12 1-1806,-1-14-258,3-5-645</inkml:trace>
  <inkml:trace contextRef="#ctx0" brushRef="#br1" timeOffset="238109.6191">22505 16791 1935,'1'-41'5289,"-2"27"258,1 14-645,-13-27-2322,13 27-903,0 0-516,7 22-129,-7-22-129,10 27-387,-3-16-258,3-1 0,2-10 129,5 0-129,-1-7 0,0-5 0,-1 0 0,0 2 0,-2 3 0,-1 7-129,-3 2-129,-2 10-129,2 8-516,-9-20-1677,13 30-3096,-4-21 0,7 3-516,-2-12-129</inkml:trace>
  <inkml:trace contextRef="#ctx0" brushRef="#br1" timeOffset="238550.6443">22826 16799 5934,'11'3'5547,"-11"-3"-258,1 21-516,-6-21-2967,9 10-903,-4-10-387,14 7-387,1-11 0,8-8 0,-1-6 129,4-5 129,-4 0 0,0-1 0,-13-1 129,-5 4-129,-9 3-129,-12 4 0,-8 2-129,-8 4-258,1 4-129,-3-1-258,9 3-258,-2-3-387,15 5-258,1-5-129,12 5 0,3-10 258,12 1 258,1-9 516,4-3 258,-1-13 387,1-12 516,1 8 258,-8-9 0,5 11 129,-10-2 129,3 15-258,-11 9 0,11 31 129,-9 19-258,7 19 0,-2 4 0,7 16-387,3 5 0,3-1-129,7-8-258,-2-18-258,6-2-1161,-14-21-3870,9-7-258,-10-20-387,1-3-774</inkml:trace>
  <inkml:trace contextRef="#ctx0" brushRef="#br1" timeOffset="238718.6539">23444 16984 10062,'24'36'129,"-24"-36"-129,10-6-129,-20-18-6063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34:50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6232 3181 4128,'3'-22'4386,"4"7"-129,5 8-2580,-1-5-516,11 9-774,2 1-387,6 2 0,7 0 129,7 3-129,6 1 0,3-1-129,4-2 129,7 0 0,2-1 129,6 3 0,1-1 129,9 3 387,2 0-387,6 4 387,4 3-258,5 5-129,3 0-129,4 3 129,3 2-258,0 0-129,4 3 129,-1-4-258,7-1 258,2-2 129,3 2-129,1-3 0,9-2 129,7 0-129,7-2 0,7-5 0,4 0 0,6-5-129,6-4 129,4 1 0,0-6-129,1-4 129,3-4 0,-2 3 0,1-5 0,5 3 129,4-2-129,2 2 129,8 1 129,6 0 0,3 0 0,5 2-129,5-3 129,0 2-129,2-2 0,4 0 0,-3-3 0,1-2 129,0 3-258,1-5 258,39 1-129,-34 0 0,5 2 129,3 4 258,1 2-387,1 3 0,1 3 0,0 0 0,-37 2 0,33 2-129,-5-2 0,-4-2-129,-5-2 129,-6-2-258,-8-6 258,-6 4 0,-13-5-129,-5-1 258,-14-1-129,-7 1 129,-10 5-129,-9 4-129,-12 8-129,-16 0-2064,-10 14-2451,-21 3-129,-27-9-645</inkml:trace>
  <inkml:trace contextRef="#ctx0" brushRef="#br0" timeOffset="13630.7795">2125 9596 1,'20'-4'4385,"5"-3"259,-11 3-387,1-3-1806,14 7-645,-8-10-258,16 7-774,2-7-258,12 3-258,1-5 0,8 0 0,5-5-129,4 0 0,3 3-129,4-1 258,2 2-258,3 2 258,0 4-258,4 3 0,4 4 129,5-2-129,9 5 129,3 0-129,5 2 0,4-5 0,11 0 0,5 0 0,5-3-129,5-3 0,3-2-129,4 0 258,7-4 0,3 5 0,4-2 258,2 3-258,5 3 129,9 2 0,1-4 0,5 3-129,7-2 129,2 3-129,7-2-129,3-4 129,9-3 0,4 2-258,3-4 258,4 0 0,1 0 0,8-1 129,2-2 0,9 6 0,3-2 129,1 4-129,5-3 129,5 3-129,1 0-129,6 0 0,-2-5 129,2 4-129,2-2 0,4-1 0,2-1 0,6 2 0,2-2 129,4 2-129,0-1 129,5 0 0,-1 1 0,2-1 129,0-2-129,5 4 258,2-8-258,6 2 0,38 1 129,-24-6-258,6 4 129,2-4 0,3 3 129,-1 2-129,4 2-129,0 0 129,-35 1-129,63 2 258,-32 0-129,0 4 0,-6 5-129,-2-1 129,-3 2 0,1 2 0,-6 8-129,-32 6-129,25 0 0,-5 4 0,-8 2 129,-7 1-129,-14 3-129,-16-1-129,-17 6-516,-28-8-3870,-13 5-516,-28-10-516,-30 0-516</inkml:trace>
  <inkml:trace contextRef="#ctx0" brushRef="#br0" timeOffset="16743.9577">3508 11737 8901,'31'-69'5289,"-12"19"-516,3-17-129,8-2-3483,-1-17-516,4-6-129,0-5-258,-2 8-129,-4 11-129,-3 14 258,-7 24-129,-3 27 258,-7 20-129,0 38 129,-3 27 0,2 17 0,3 9-129,4 3-129,6-7-129,0-14-387,6-17-516,-6-26-1548,5-13-2580,-7-19-258,-3-5-129,-7-8-516</inkml:trace>
  <inkml:trace contextRef="#ctx0" brushRef="#br0" timeOffset="16927.9682">3621 11439 10320,'-11'-5'5418,"22"-10"-258,14 1-129,15-1-4128,0-7-516,11-8-1935,1 10-3096,-1-1-387,-3 6-258,-8 8-645</inkml:trace>
  <inkml:trace contextRef="#ctx0" brushRef="#br0" timeOffset="17608.0071">4132 11514 7482,'36'-72'5547,"-12"23"-129,0-12-387,4 5-1548,-7-22-2709,2 2-258,-8-2-129,-4 9-129,-11 8-258,-6 12 129,-8 19-258,-8 17 129,-7 26 129,-2 28-129,2 21 129,4 18-129,10 18 129,8 1-129,7-3 129,11-7-129,16-24 0,8-12 0,8-24 0,1-25 0,1-20 129,1-22-129,-1-16 0,-3-9 0,-6-13 0,-3-9 0,-4-5 0,-5 3 129,-6 0-129,-7 8 0,-6 8 0,-5 13 129,-2 22-129,-11 21 129,-4 20-129,-4 31 129,-2 23 0,2 16-129,5 17 258,4 9-258,9-1 129,3-7-129,18-8 129,8-17 0,8-20-129,5-16 129,6-20 0,6-17-129,-3-23 129,1-11 0,-5-10 0,-6-11-129,-9-8-129,-9-3 258,-11 7-258,-9 8 129,-16 16-129,-9 22 129,-12 18 0,1 23 0,0 26 129,9 22 0,11 12 0,14 1 0,12-6 258,24-19-258,21-13 0,15-24 0,14-12-1290,-5-28-3870,5-15-645,-5-10-387,-8-4-387</inkml:trace>
  <inkml:trace contextRef="#ctx0" brushRef="#br0" timeOffset="18267.0448">5963 10907 9417,'0'-139'5418,"9"82"-387,-4 20 0,6 32-3612,-10 13-387,6 40-387,-6 24 0,0 24-258,-1 14 0,0 9-129,-1-7 0,1-11-129,2-14 129,6-19-258,3-23 0,4-23 0,3-22 0,5-27 0,4-17 129,0-12-129,1-4 129,-1-4-129,-2 9 129,-5 11 129,-6 19 0,0 23 0,-7 12 0,-1 26 0,0 10-258,2 4 0,5 9-516,-2-13-1290,15 2-3483,-7-14-129,7-5-387,-1-23-387</inkml:trace>
  <inkml:trace contextRef="#ctx0" brushRef="#br0" timeOffset="18739.0718">6504 11404 10191,'11'-44'5418,"1"22"-258,0-8 0,6 7-3612,-3-14-774,4 3-258,-6-2-258,-4 4 0,-9 5 0,-4 8-258,-10 9 129,-6 10-129,-4 13 129,-2 19-129,5 11 129,3 13-129,11 3 0,7 0 129,11-10 0,11-8 0,11-21-129,5-14 129,6-19 0,-1-16-129,-4-11 129,0-2 0,-12-1-129,-2 5 129,-10 6 0,-5 12-129,-10 20 0,0 0 129,1 8-129,-1 16 0,4 2 0,1 6 0,6-4 0,5-6 129,8-12 0,3-7 0,7-8-129,0-16 258,0-6 0,-2-3-129,-6-1 129,-6-1-129,-8 7-129,-9 1-387,-3 24-1290,-21-16-3612,3 14-387,-6-1-129,6 3-774</inkml:trace>
  <inkml:trace contextRef="#ctx0" brushRef="#br0" timeOffset="19103.0925">7042 10643 10707,'48'-18'5805,"-20"36"-774,0 24 258,-8 14-3354,0 15-1548,-5 6-129,-2 6-129,-7-5 0,-5-2-129,-1-8 129,-4-7-129,1-19 0,0-9 0,3-16 0,0-17 0,4-17 129,6-20-258,5-13 129,6-8 129,5-2 0,2 4 129,5 8 0,2 19 0,-3 17 129,-1 13 0,-6 21 0,-2 10-258,-9 9 0,-5 0-516,-2 6-903,-10-22-2838,3 4-1419,0-13-129,0-2-516</inkml:trace>
  <inkml:trace contextRef="#ctx0" brushRef="#br0" timeOffset="19244.1006">7471 10677 11739,'0'-78'4257,"9"59"-4128,-9 19-129,0 0-5031,16 20-774</inkml:trace>
  <inkml:trace contextRef="#ctx0" brushRef="#br0" timeOffset="20027.1454">7687 11168 13545,'51'14'5676,"-28"-20"-258,5-6-387,-4-13-4644,1 0-129,-7-6-258,-8 0 129,-6 3-129,-4 5 0,-11 14 0,-5 9 0,-1 8 0,2 20-129,3 20 258,6 15-129,6 13 129,3 10-129,12 0 0,4 0 129,0-8 0,2-3 129,-1-17-129,-6-8 129,-6-20 0,-3-11 0,-5-19 0,-13 2-129,-7-12-129,-5-14-129,-3-2-129,-4-15-129,1 4-258,5-6 0,9 2 129,7-4 0,14 3 0,12-1 0,12 6 258,7 1 0,13-1 258,2 0-129,3 1 258,1-3-129,-9 0 129,-3-6 0,-8-4 0,-9 6 129,-9 1-129,-11 9 129,-9 8 0,-10 11 0,-9 14 129,2 19-258,-2 12 387,6 11-387,5 5 129,8 3-129,5-4 0,12-5 0,8-17-129,1-11 0,8-12 0,2-7 0,1-13 0,-1-11 0,-1-2 0,-5 0 0,-2 1 0,-5 7 0,-6 4 0,-3 11 0,-10 9 0,8 3 129,-5 12-129,0 7 0,4 3 0,1-7 0,5-1 0,4-9 0,4-5 129,4-3-129,1-7 129,2-4 0,-1-2 0,-2 2-129,-1 4-516,-12-7-2322,4 14-2709,-6-5-129,-1 5-645,-1 0-387</inkml:trace>
  <inkml:trace contextRef="#ctx0" brushRef="#br0" timeOffset="21027.2027">9783 10717 5160,'5'-128'5676,"-20"83"-516,-15 20-129,-16 20-1806,-3 33-2064,-8 23-387,11 27-129,4 11 0,15 15-129,14-4-129,19-4-129,23-16 0,13-16-258,12-25 129,7-20 0,2-19-129,-2-12 129,-5-15 0,-11-4-129,-10-6 0,-12 0-129,-12 9 258,-9 7-258,-6 9 258,-8 8-129,-3 4-129,3 9 129,5 5 0,7 2 0,8-5 0,12-7 0,8-4 0,7-15 129,3-12-129,-3-5 129,-4-5-129,-9-2 129,-13 0-129,-9 3 129,-16 5-129,-13 9 0,-8 8 0,-3 9-258,1 5-645,1 4-2451,14 16-1935,10 3-258,14 9-516,5-3-387</inkml:trace>
  <inkml:trace contextRef="#ctx0" brushRef="#br0" timeOffset="21591.2348">10259 10969 6708,'12'-33'5418,"-12"33"0,11 17-387,-9 10-2709,6 11-1677,-3-4 0,5 3-129,-2-9 0,6-6-129,0-17-129,5-5 0,2-16 0,2-11-129,-1-6 0,-1-5 0,-3 1-129,-4 4 129,-5 3-129,-5 11 129,-4 19-129,0 0-129,-5 19 258,0 11-129,3 2 129,2 1-129,0-4 129,11-2-129,3-12 129,3-13 0,6-11-129,0-13 258,2-5-258,-2-2 129,-4 1 0,-3 5 0,-5 6-129,-11 17 0,8 17 129,-8 12-516,0 17-516,-3-1-2967,6 11-1548,4-2-129,9-4-516</inkml:trace>
  <inkml:trace contextRef="#ctx0" brushRef="#br0" timeOffset="21951.2554">10900 11136 10836,'14'12'5676,"-10"14"-516,6 21 0,-7-1-4515,6 12-129,-4 2-258,0 0 0,-2-4-258,-1-6 129,-2-9-129,-1-15 0,-4-11 0,5-15 129,-14-12-129,3-24 0,2-20 129,-1-16-129,3-18 0,4-12 0,3 0 129,3 1 0,9 11 0,3 17 0,3 18 0,3 21 129,-3 24-129,-2 17 0,-6 21 0,-6 12-129,-2 8-129,-2 4-516,0 13-1290,-6-13-3354,6-5-129,0-10-516,6-11-516</inkml:trace>
  <inkml:trace contextRef="#ctx0" brushRef="#br0" timeOffset="22160.2675">11139 11101 10320,'29'-2'5805,"-18"7"-516,-1 3 0,5 7-4128,0-7-387,7-4-387,0-7 0,2-10-258,-1-6 0,1-3 129,-6-7-258,-8 1 129,-6 2-258,-8-1-129,-3 12-1290,-14-6-3741,3 9-129,-4-1-516,5 7-258</inkml:trace>
  <inkml:trace contextRef="#ctx0" brushRef="#br0" timeOffset="22791.3035">11406 10242 10965,'29'-17'5805,"-19"46"-258,0 31 0,-5 17-4515,1 18-387,-1 8-258,-3 3 0,1-7-258,-1-8-129,3-12 129,-1-19-129,5-16 129,1-14-129,3-17 0,4-13 0,1-6 0,2-11 129,6-12-258,5-5 0,4-6 129,-2-5 0,-2-2-129,0-4 129,-9-4-129,-3 3 129,-11 9 0,-8 13 0,-10 15 0,-7 15 129,-6 24-129,0 20 0,3 19 258,7 8-258,4 4 129,9 0 0,10-15 0,9-12-129,7-15 129,2-20 0,2-13-129,3-9 0,-5-12-129,-2-5 129,-3-7-129,-3 2 129,-4 6-129,-3 11 129,-1 9 0,-3 5 0,-4 11 129,0 10-129,-2 8 129,1 6-129,-2-4 258,1-8-387,-3-2 258,0-21-129,0 0 129,7-13 0,-4-24-129,3-14 129,2-15 129,6-6-129,4-9-129,5 5-129,1 11-1161,-6-8-2838,7 22-1677,0 10 0,2 17-903</inkml:trace>
  <inkml:trace contextRef="#ctx0" brushRef="#br0" timeOffset="23699.3554">13207 10419 7611,'-12'-94'5418,"10"71"-258,2 23-129,0 33-4128,2 23-129,6 26-129,-3 6-258,4 16 258,-2-2-129,0-5-258,0-11-129,0-21-258,1-18-387,0-24-645,10-10-1548,-4-29-1677,8-13-1032,-2-20 774,10 3 1806,-11-15 1548,4 3 1032,-6 4 1032,-14-6 1935,5 21 1677,-11 6 774,-5 23-1161,-20 1-1548,6 25-1032,-10 6-387,4 19-129,0 2-129,5 11-258,8-8-129,11-1 0,12-17-129,15-10-129,11-12 0,9-6 0,4-7-129,3-13 0,-3 4 0,-5-1 0,-10 11 0,-9 6 0,-9 1 0,-7 16 129,-5 2 129,0 3-129,3 0 129,5-5 0,6-13-258,9-4 0,6-12 0,5-12-129,2-6 0,0-6 0,-7-5 0,-8 0 0,-11 5 258,-9 7-129,-12 3 129,-13 11-129,-10 9-129,-5 6 129,-1 8-516,-2 2-516,18 19-2967,-6-9-1548,14 7-129,3-12-516</inkml:trace>
  <inkml:trace contextRef="#ctx0" brushRef="#br0" timeOffset="23884.3661">13607 10320 10449,'11'-40'5418,"16"25"-387,7-1-387,7-2-5160,15 6-4128,-5 8-258,-2 4-645,-10 4-387</inkml:trace>
  <inkml:trace contextRef="#ctx0" brushRef="#br0" timeOffset="24323.3911">13972 10524 6450,'12'78'5934,"-7"-34"-516,-4-4-258,4 6-2064,-5-11-2322,5-3-258,-2-9-129,1-6-129,-4-17-129,18 5-129,-5-10 129,2-10 0,1-4 0,1-5-129,0 0 0,0 2 0,-3 5 0,-4 10 0,-1 7 0,-5 7 0,-2 11 0,-2 5 0,0 5 0,1-1 0,3-5 0,3-5 129,3-7-129,5-10 129,6-6-129,1-11 129,3-5-129,3-3 129,-2-4 0,-2 5 0,-3 2 0,-1 14 129,-5 5 0,-3 8 0,-4 11-129,-1 8 0,1 6-387,-3-5-387,7 12-1290,-12-16-3354,9 1-129,-9-22-516,10 14-387</inkml:trace>
  <inkml:trace contextRef="#ctx0" brushRef="#br0" timeOffset="24619.4081">14499 10630 10707,'10'-18'5547,"5"18"129,-10 16-516,4 18-3870,-6 2-516,3 3-129,-2-5-387,2-3 0,-1-11-258,2-10 129,5-10-129,2-5 0,1-12 129,4-6-129,0-3 129,1 1-129,-2 2 0,-1 9 0,-3 9 129,-3 5-129,-1 14 0,-2 8-129,2 12-387,-2-5-1161,10 6-3612,-6-3-258,4-3-129,-4-11-774</inkml:trace>
  <inkml:trace contextRef="#ctx0" brushRef="#br0" timeOffset="25187.4406">14974 10751 11094,'12'29'5805,"1"-26"-516,1-8-129,6-14-4515,2-4-258,2-1-129,-4-7 0,-5 2-129,-6 2 0,-8 4-129,-7 6 129,-11 14-129,-5 4 0,-6 17 0,1 10 0,4 11 129,6 4-129,9 3 129,8 0 0,10-6 0,12-10 0,6-9 0,4-15 0,3-6 0,1-13 0,-2-11-129,-3-5 129,-4-6-129,-7-3 129,-3 5-129,-6 4 0,-4 6 0,-7 23 129,0 0-129,0 0 0,0 23 129,0 6 0,0 2 0,7 4-129,6-7 129,-1-7 0,6-8 0,1-8-129,2-5 0,-1-1 0,1-6 129,0-4 0,-1 3-129,2-2 0,2 4 129,3-1-516,0-14-2064,14 7-3096,-1-6-129,7-4-516,2-5-645</inkml:trace>
  <inkml:trace contextRef="#ctx0" brushRef="#br0" timeOffset="26595.5211">3121 13239 10836,'-51'29'5289,"25"3"-258,9 11 0,6 1-4386,17 3-258,16-14 0,11-9-129,9-19 0,2-10-129,1-22 258,-3-4-258,-11-9 129,-12 4 0,-18 5-129,-11 5 0,-19 14 0,-9 11 0,-5 1-129,0 10-129,3 2-258,7-5 0,12-1-258,11-10 0,17-14-129,12-14 0,13-11 0,-1-13 129,5-8 0,-4-5 387,-1 1 387,-9 8 129,-10 4 387,-1 20 0,-11 11 129,0 25 0,-11 13 0,7 29 0,-4 8-129,3 17-129,5 3-129,4 6-129,8-2 0,7-4-129,5-12 0,4-14-129,2-8 0,3-16 0,-2-13 0,-4-7 0,-4-10 0,-6-11 0,-5-1-129,-4-3 129,-4 3 0,-4 4-129,0 18 258,0 0-129,0 0 0,1 11 0,13 6 129,7-5-129,6-2 129,7-9 0,4-9-129,2-14 129,-1-11-129,-2-4 0,-10-7 129,-6 3-129,-9 3-129,-12 7-129,0 14-645,-18-5-2064,7 22-2193,-2-3-258,13 3-387,-15 13-645</inkml:trace>
  <inkml:trace contextRef="#ctx0" brushRef="#br0" timeOffset="26839.5351">3870 13135 12255,'22'37'5418,"-9"-13"-129,-6-7-387,6 6-3999,-6-8-387,5-2-129,-3-8-258,1-3 0,0-2 0,1-12 0,-2-10 129,1-7-258,-3-10 129,0-6 0,0 1-129,-2-2-387,2 9-387,-6-7-1419,13 19-2967,-4 5-258,9 13-258,-2 5-387</inkml:trace>
  <inkml:trace contextRef="#ctx0" brushRef="#br0" timeOffset="27031.5461">4201 12948 10449,'1'41'5547,"-5"-19"-387,0 10 129,-3-7-3870,7 13-387,0-11-258,11-2-258,6-9-129,6-8-129,6-6-258,0-2 0,3-8-129,-4-6-516,2 2-387,-12-17-1161,3 4-3096,-11-13 0,-3-3-516,-7-16-258</inkml:trace>
  <inkml:trace contextRef="#ctx0" brushRef="#br0" timeOffset="27279.5603">4410 12574 13287,'-5'106'5805,"4"-26"-645,1 18 129,1-3-4515,11-5-258,0-11-258,6-17 0,3-21-129,5-21 0,3-20-129,2-17 0,1-15 0,-1-5 129,-2-6-129,-1 7 0,-6 8 129,-1 16 0,-5 12-129,-3 12-258,3 29-2064,-11-5-2838,8 11-387,-7 2-258,10-3-774</inkml:trace>
  <inkml:trace contextRef="#ctx0" brushRef="#br0" timeOffset="27671.5827">5690 12684 11223,'-30'-30'5676,"37"10"-258,19-9-258,21 2-4128,17-6-516,16 1 129,7-2-258,2 5-129,-5 8-387,-10 4-645,-4 17-2709,-29 2-1806,-16 18 0,-21 1-645,-10 11-387</inkml:trace>
  <inkml:trace contextRef="#ctx0" brushRef="#br0" timeOffset="27851.593">5998 12602 12126,'-21'81'5547,"14"-18"-129,0 9-258,6 13-4128,-4-4-387,5 3-129,0-7-387,0-14-258,11 2-774,-2-26-3354,13-5-1032,2-18-129,4-8-258</inkml:trace>
  <inkml:trace contextRef="#ctx0" brushRef="#br0" timeOffset="28075.6058">6227 13109 11094,'1'9'5547,"4"15"-516,-2 0 0,14 6-3741,-5-14-516,9 0-129,4-16-129,3-11-258,2-15 129,0-7-129,-1-7 0,-3-1-129,-8 3-129,-6 0-387,-4 20-1419,-9-1-3483,1 19 129,-16-16-645,8 16-516</inkml:trace>
  <inkml:trace contextRef="#ctx0" brushRef="#br0" timeOffset="28443.6268">6548 13021 12771,'34'51'5418,"-22"-23"-129,2 1-129,-7-8-4386,6-1-258,-3-7-258,-10-13-129,11 13 0,-11-13 0,10-15 129,-7-7-258,0-11 258,3-4-258,1-6 129,2-3-129,1 2 0,0 3 0,1 5 0,1 10-258,4 14 0,-3 7-129,3 7-129,-1 13 129,3 14-129,-4 7 258,0 7 129,-1 5 129,-3 1 129,0 1 129,-6-5 129,4-5-129,1-8-774,-9-32-2967,12 15-1677,-12-15-129,13-15-516,-10-6-387</inkml:trace>
  <inkml:trace contextRef="#ctx0" brushRef="#br0" timeOffset="28595.6355">6825 12625 13029,'-3'-51'5160,"3"51"-774,3-17-2967,4 19-5934,2 8-516,3 12-516,-3 6-258</inkml:trace>
  <inkml:trace contextRef="#ctx0" brushRef="#br0" timeOffset="28851.6501">6991 12968 11094,'25'56'5676,"-13"-29"-258,-5-10-258,1 8-3612,-3-13-645,6 1-258,-2-5-258,2-5-258,3-3-129,2-5 129,1-8-129,5 1 0,-4-4 129,2 4-129,-4-1 0,0 6 129,-2 3-129,-4 4-129,1 6-387,-11-6-903,20 12-3225,-20-12-774,18 14 0,-8-14-774</inkml:trace>
  <inkml:trace contextRef="#ctx0" brushRef="#br0" timeOffset="29203.6702">7373 13064 13158,'17'0'5547,"-7"0"-516,7 13-1032,-3-13-2967,9 0-387,-2 0-258,2-5-129,-3-12-258,1 1 129,-9-7-129,-3 1 129,-5 1-129,-4 1 0,-3 6 129,-6 6-258,-1 8 258,-1 17-129,5 18 129,2 11 0,4 12 0,7 14 0,5 5 0,4 3 129,2 2-129,-2-9 0,-8-10 129,-3-5-129,-7-11 0,-16-9 0,-9-10 129,-8-7-129,-6-12-258,2-9-387,10 0-2838,-4-20-2064,9-11-258,5-10-387,11 2-645</inkml:trace>
  <inkml:trace contextRef="#ctx0" brushRef="#br0" timeOffset="29871.7086">8376 13128 11094,'0'19'5547,"0"-19"-258,0-7-258,15-21-3870,-8-24-387,8-8-387,-2-15 0,1-9-129,0-9-129,-4 4 129,-4 8-258,-4 10 129,-2 19-129,-5 27 0,-4 25 129,-1 24-258,2 34 258,7 20-129,1 15 0,8 7 0,7-5 0,5-12 129,5-21-129,6-22 129,1-32-129,3-20 0,-1-28 129,0-19-129,-1-11 0,-2-13 129,-4-8-258,-8-3 258,-2 5-129,-7 10 129,-2 14-129,-8 24 129,0 23-129,0 25 129,-6 36-129,4 27 0,2 27 0,2 9-258,11 12-645,0-18-1290,18-3-2967,-5-19-258,7-19-258,0-23-645</inkml:trace>
  <inkml:trace contextRef="#ctx0" brushRef="#br0" timeOffset="30150.7245">9091 12893 10836,'-22'-24'5676,"9"31"-516,-3 11 129,8 16-3999,-2-5-387,10 6-387,2-9-129,7-6-129,7-11-129,7-9 0,2-11-129,-2-8 0,-1-8 0,-1 0 0,-10 1 0,-2 7 129,-6 6 0,-3 13 0,0 15 0,2 9-129,3 12 0,2-2-387,12 12-1419,-3-10-3483,13-2-129,2-19-387,5-8-516</inkml:trace>
  <inkml:trace contextRef="#ctx0" brushRef="#br0" timeOffset="30376.7374">9451 12795 10191,'-3'-11'5676,"3"31"-387,0 14 129,17 18-3999,-5-2-387,9 7-387,-3-6-129,1-5-129,-5-11-129,-2-7-129,-12-6 0,-5-7-129,-10-1 0,-9-7-258,2 5-1161,-10-12-3225,11 0-774,2-5-387,14-9-258</inkml:trace>
  <inkml:trace contextRef="#ctx0" brushRef="#br0" timeOffset="30571.7486">9705 12813 12126,'13'3'5805,"-15"22"-387,2 27-903,-3-6-3354,6 9-129,6-2-516,8-3 0,5-14-516,7-16-387,6-9-1161,-10-18-3483,7-16-258,-8-14-516,-3-9-387</inkml:trace>
  <inkml:trace contextRef="#ctx0" brushRef="#br0" timeOffset="30879.7662">9890 12372 9933,'-26'-12'5805,"15"47"-387,6 30 129,0 12-3225,6 20-1290,4-2-387,7-6-129,1-9-258,5-15 0,3-16-258,3-18 0,0-19-129,2-12 129,1-12-129,0-15 0,-2-5 0,-3 2 129,-4 1-129,0 12 129,-4 9 0,-4 11 129,0 17-129,-1 11 129,-1 7-129,1 0 0,4 3-258,-6-16-903,16 1-3612,-11-20-774,5-6-129,-6-16-645</inkml:trace>
  <inkml:trace contextRef="#ctx0" brushRef="#br0" timeOffset="31024.7744">10371 12941 14190,'27'76'5676,"-9"-30"0,-9-9-645,1 1-4902,4-2-1419,-14-19-3999,5-1 0,-5-16-774,0 0-258</inkml:trace>
  <inkml:trace contextRef="#ctx0" brushRef="#br0" timeOffset="31170.7829">10340 12385 10965,'11'-63'4902,"0"59"-3096,-11 4-1806,0 0-4644,12 9-774,-6 10-258</inkml:trace>
  <inkml:trace contextRef="#ctx0" brushRef="#br0" timeOffset="31818.8198">10442 12729 9933,'25'104'5676,"-15"-61"-258,5 1-258,-6-23-3870,8 9-387,-3-19-258,3-5-258,-4-6-129,4-12-129,-3-8-129,0-4 0,3 2 0,-3 2 0,-1 8-129,-3 8 129,5 4 129,-1 8-129,1 6 129,3 5-129,0-7 129,3-2 129,3-10-129,3-5-129,2-14 129,2-7 0,-6-6 0,-2-2-129,-3 0 0,-9-2-129,-8 3 258,-3 5-258,-13 6 0,-5 10 0,-3 10 129,-2 13-129,1 20 129,4 12 0,6 9-129,6 5 258,6 3-129,6-7 129,9-7-129,6-19 129,4-18-129,2-12 0,2-15 129,-1-10-258,0-9 258,0 0-129,-5 3 0,-6 7 129,-4 11-129,-3 11 129,-10 5-129,11 26 129,-8 3 0,1 3 0,0 4-129,4-4 129,3-6-129,2-5 0,3-13 0,4-8 129,1-5-129,3-12 0,-1-2 0,1-1 0,1 1 0,-1 2 0,-2 5 0,-3 1-903,10 20-2967,-12 1-1677,1 4 0,1 5-774,7 1-387</inkml:trace>
  <inkml:trace contextRef="#ctx0" brushRef="#br0" timeOffset="32466.8569">12314 12780 10320,'-6'-42'5418,"-4"30"-387,-8 4 129,6 11-4128,-13 7-516,6 14 0,2 3-258,6 5 0,11 0-129,11 1 0,14-2 0,15-5 0,11-6-129,0-1 0,1-1 0,-7-2 129,-13 1-129,-9 0 129,-20 0-129,-11 0 0,-17-2 0,-9-2 0,-6-2 0,-3-6-387,5 3-516,-3-8-2967,17 0-1032,7 0-516,17 0-258,0-11-516</inkml:trace>
  <inkml:trace contextRef="#ctx0" brushRef="#br0" timeOffset="32615.8654">12613 12823 12384,'37'-16'5547,"-24"21"-387,-8 7-129,-1 19-4257,3 0-774,-5-10-1419,8 8-3612,-3-9-129,3 2-387,-3-8-516</inkml:trace>
  <inkml:trace contextRef="#ctx0" brushRef="#br0" timeOffset="32761.8738">12668 12526 9288,'-20'-100'1161,"17"69"-774,2 15-516,1 16-4773</inkml:trace>
  <inkml:trace contextRef="#ctx0" brushRef="#br0" timeOffset="33178.8976">12803 12714 11739,'5'94'5547,"-5"-52"-129,6 1-258,-3-19-4128,12-1-129,1-14-516,4-7-129,2-7 0,5-14-258,-1-7 129,2-4-129,-3-3 129,-4 3-258,-4 5 258,-6 1-129,-4 12-129,-7 12 129,0 0 0,0 11 0,0 11 0,-2 6 129,2 4-129,2-2 0,6-4 0,3-7 0,4-7 129,4-10 0,2-6 0,1-13-129,1-9 129,-1-2-129,0-1 129,-3 4 0,-5 5 0,1 10-129,-15 10 129,10 10 0,-9 14-129,-1 12-129,3 6-387,-1-4-645,12 17-2064,-5-21-2193,7-3-129,0-16-387,5-10-258</inkml:trace>
  <inkml:trace contextRef="#ctx0" brushRef="#br0" timeOffset="33391.9098">13434 12898 9159,'11'-48'5547,"-6"36"-258,-5 12 0,10-1-2580,-10 1-1677,16 0-258,-5 3-258,4 0-129,1-3-129,1-10 0,0-9 0,-1-6 0,-2-2-129,-3-9 0,-2 2-129,-5-4-387,3 18-2193,-7-5-2709,0 12-258,-2 2-387,2 11-516</inkml:trace>
  <inkml:trace contextRef="#ctx0" brushRef="#br0" timeOffset="33834.9351">13756 12920 12513,'56'-62'5934,"-23"17"-516,-2-20 129,3-3-4257,-5-4-645,-1-8-258,-9-5-129,-7 3-129,-7 4-129,-6 4 0,-8 19 0,-10 13-129,0 24 0,-4 26 0,-1 31 129,3 28-129,3 23 0,7 13 129,6 4-129,9-4 129,9-9 0,9-17 0,5-21 0,6-18 129,1-24-129,4-14 0,-1-21 0,-2-11 0,-1-6 0,-4-7 0,-4 0 0,-7 7 0,-7 6 129,-3 12-258,-9 20 129,0 0 0,1 24 0,-1 8-258,0 11-516,-3-6-1290,7 9-3354,-1-6 0,6-5-387,-2-13-645</inkml:trace>
  <inkml:trace contextRef="#ctx0" brushRef="#br0" timeOffset="33983.9438">14353 12265 13932,'-3'-158'5547,"-4"99"-129,2 21-1161,-3 25-8514,-2 13-774,-1 13-516,-4 16-645</inkml:trace>
  <inkml:trace contextRef="#ctx0" brushRef="#br0" timeOffset="34666.9828">14551 12623 11868,'22'-20'5676,"-3"7"-645,0-11 0,8 6-4386,-3-6-258,-2 5 0,-6-1-258,-8 6 129,-8 14-129,-11-8-129,-11 15 0,-6 13-129,-8 11 129,2 12 0,4 3 0,10 9-129,10-3 0,10-2 258,12-10-129,12-9 0,14-15 0,5-11 129,7-14 0,-2-11 129,1-4-129,-6-5 129,-5 5 0,-4 0 129,-10 4-129,-6 15 0,-6 5-129,-5 10-129,-6 9 129,1 6 0,-2 1-129,0 3 0,-4-1 0,0-5 0,-1-11 0,5-12 129,-9 0-129,4-11 0,3-17 0,2-8 0,0-10 0,7-7 0,5 6 0,1-3 129,3 10-258,-1 8-129,8 17-1935,-15 3-3096,9 12-129,-7 10-387,2 9-645</inkml:trace>
  <inkml:trace contextRef="#ctx0" brushRef="#br0" timeOffset="35015.0026">15276 12180 11481,'5'-20'5676,"-5"42"-387,-5 26-129,2 27-3870,-2 3-645,5 10-129,2 0-387,6-4 0,1-9-129,0-13 0,1-12 0,-3-14 129,1-12-258,-8-24 129,0 0 0,2-7 0,-7-22 0,-5-7 0,1-7 129,3-2 0,4-1 258,2 4-129,6 3 0,16 8 0,10 6 0,7 4-645,17 16-3225,-6-8-1806,2 6-258,-4 0-516,-3 4-645</inkml:trace>
  <inkml:trace contextRef="#ctx0" brushRef="#br0" timeOffset="35951.0563">16165 12622 12384,'0'36'5805,"3"3"-387,0-5-258,5 7-4902,12-6 0,6-9-258,4-16 0,4-10 129,3-10-129,-3-10 0,-1-6 0,-11-3 0,-4 5 0,-8 4 129,-6 10 0,-4 10-129,-7 5 129,1 12 0,3 7 0,3 3 0,7 0 0,9-8 129,5-9-258,7-9 129,3-9 129,0-14-129,0-7 0,-7-8 0,-7-4 129,-4 3-129,-8-2-129,-5 4 0,0 13-387,-3 0-516,3 23-645,-11-4-1548,11 18-2451,0 8-129,10 16 258,-6-11 3483,13 10 645,1-11 1290,-1-11 1032,10 3 2064,-7-18 2322,7-6-387,-5-18-258,9 4-3354,-14-11-387,4 2-258,-12-1-258,-2 4 0,-7 3-387,-10 11 0,-6 9 0,-3 7-129,0 18 129,4 8-258,3 8 129,8 7 0,7-3 0,10 2 0,5-8-129,6-10 258,3-9-258,0-9 129,-2-8 0,-1-9 129,-6-8 0,1-3 0,-4-4 0,-4-1 0,-3-4 129,-2 0 0,-3-2-129,-1-3 129,0-3-129,1-4 0,-1-4 0,3 3 0,1 1-129,1 12 0,5 10 0,-4 12-258,4 14-516,-6 6-774,15 25-3483,-13 0-387,7 10-387,-1-9-516</inkml:trace>
  <inkml:trace contextRef="#ctx0" brushRef="#br0" timeOffset="36247.0731">17341 12586 13158,'-6'5'5676,"1"14"-387,-3-6-1032,8 15-3096,2-7-516,8-3-129,7-8-258,8-9-129,6-2-129,1-12 129,-2-9-129,-2-2-129,-5-4 258,-9 1 0,-11 1-129,-10 4 129,-13 9-258,-11 2 0,0 10-129,-10 1-516,9 13-1290,-8-4-3225,12 8-258,7-5-387,10-4-387</inkml:trace>
  <inkml:trace contextRef="#ctx0" brushRef="#br0" timeOffset="36867.1086">17414 12120 11094,'30'-52'5676,"-19"58"-387,1 34 0,-5 16-4128,8 25-387,-5 5 0,9 6-258,2-5-129,5-7-129,8-20-129,7-16 0,2-19-129,4-19 258,0-7-258,-1-15 129,-6-13-129,-5-5 129,-12-7 0,-10-2-129,-13 4 0,-8 3 0,-12 12 129,-9 14-258,-3 10 129,2 21-129,3 16 129,9 8 0,10 7 0,8-1-129,16-1 129,10-11 129,9-13-129,4-14 0,6-12 0,-3-9 0,0-13-129,-2-5 129,-4-6 0,-4-6-129,-4 1 129,-7 8 0,-7 1 0,-3 13 0,-11 16 0,0 0 0,0 0 0,4 26 0,-4 2 0,0-1 129,4-1-258,5-1 258,2-11-129,3-7 0,6-7 0,3-1 0,0-9 0,2-3 0,1-4 0,-2 0 0,-4 1 0,5 9 129,-4 2-129,-2 5 129,-1 3-129,-2 8 0,-1 8-258,-8-7-1677,14 17-2838,-13-11-903,2 5-387,-3 1-387</inkml:trace>
  <inkml:trace contextRef="#ctx0" brushRef="#br0" timeOffset="52318.9925">16722 10609 6063,'-9'20'5160,"5"-7"-387,3 5-1419,1-18-1290,-2 32-387,2-32-645,7 25 0,2-20-258,8-3 0,2-8-258,5-4 0,3-11-129,-2 1 0,0-4-258,-2-5 0,-5 0 0,-6-1-129,-9 4 0,-3-1 0,-13 6 0,-6 8 0,-8 5 0,-2 8 0,-4 12 0,2 17 0,5 12 0,7 7 0,10 8-129,8-2 258,11-1-129,15-10 258,8-13 0,12-14 0,3-14-129,3-6 129,-5-12-129,-1-8-387,-5 5-516,-17-13-2193,-3 18-2451,-10-6 0,-10 20-516,1-19-387</inkml:trace>
  <inkml:trace contextRef="#ctx0" brushRef="#br0" timeOffset="52696.014">17277 10631 9546,'0'0'5547,"0"-14"-516,3-6 0,-2-12-3741,14-3-516,-1-10-258,6-8-258,-3-10 0,1-6-129,-8-4 0,-4 5-129,-6 7-129,-6 10 0,-8 20 129,-6 21-129,0 28 258,1 34-129,3 27 129,9 24 129,7 8-129,9 8 129,9-8-129,4-9 0,7-17-129,2-15-129,0-24 0,-6-19-516,-1-5-516,-13-22-2322,-2 0-1548,-9 0-516,-3-8 0,-14-11-387</inkml:trace>
  <inkml:trace contextRef="#ctx0" brushRef="#br0" timeOffset="52832.0217">17396 10863 903,'-49'-49'5418,"32"22"387,3-3-516,11 3 0,3-11-2193,23 18-1419,2-6-774,10 5-387,2 2-516,5 1-774,9 10-3870,-9-2-387,-4 10-516,-9 0-387</inkml:trace>
  <inkml:trace contextRef="#ctx0" brushRef="#br0" timeOffset="53243.0452">17741 10531 10062,'32'-92'5289,"-10"29"-387,3-3 129,-8-9-3999,8 5-387,-8 3-258,-3 12-258,-11 14-129,-7 18 129,-13 23 0,-9 27-129,-4 21 129,0 23 0,3 18-129,6 11 129,7 4 0,10-3 0,8-6-129,7-15 129,7-15-129,2-14 0,-1-18 0,-1-15 129,-3-14-129,-2-5 129,-1-19 0,0-8-129,3-12 0,3-12 0,5-3 129,3 0-258,3 5 258,1 8-129,1 14 129,-1 14 0,-5 14 129,-3 20 0,-4 10-129,-2 8 0,-6 3-129,-2 0-129,-1 1-1032,-7-16-3354,5 3-774,-5-12-387,1-5-258</inkml:trace>
  <inkml:trace contextRef="#ctx0" brushRef="#br0" timeOffset="53388.0535">18131 10164 10320,'-9'-79'5418,"5"56"-1677,4 23-3741,0 0-4257,0 21-1032,0 9-645</inkml:trace>
  <inkml:trace contextRef="#ctx0" brushRef="#br0" timeOffset="53799.077">18416 10425 11094,'-11'-72'5547,"12"37"-516,13 11 129,9 3-4386,11 13-387,1 8-129,2 3 0,-6 19-129,-6 16 0,-12 11 0,-8 9-129,-5 5 0,-10 2 129,1-3-129,1-4 0,8-12 0,3-8 0,12-12-129,7-16 0,6-6-387,-3-9-516,8 0-1806,-12-16-2193,-6 1-129,-12-11-516,-3 6-129</inkml:trace>
  <inkml:trace contextRef="#ctx0" brushRef="#br0" timeOffset="54015.0895">18641 10576 10320,'-40'-25'5418,"35"13"-387,9 9-903,10-14-2580,23 9-645,4-8-258,12 3 0,-1-4-129,2 8-258,-8 0 129,-6 6 0,-8 6-129,-9 10-129,-9 8 0,-8 5 0,-5 3-258,-1 5-129,-1 2-516,-8-16-2580,9 7-2064,0-8-129,6-6-516,-6-13-516</inkml:trace>
  <inkml:trace contextRef="#ctx0" brushRef="#br0" timeOffset="54168.0982">19012 10072 10449,'-7'-75'5289,"7"57"-1032,0 18-4257,11-5-4386,1 16-774,4 13-516</inkml:trace>
  <inkml:trace contextRef="#ctx0" brushRef="#br0" timeOffset="54739.1308">19154 10449 11094,'35'23'5676,"-7"-23"-258,-5-21-129,10 7-4257,-3-15-387,2-1-258,-8 1-129,-7 3-129,-9 3-129,-8 8 0,-9 11 0,-12 5 0,-10 16-129,0 15 129,0 11 0,5 10 0,8 1 129,11 1-129,9-3 0,16-12 129,10-14 0,6-13-129,5-13 129,5-15-129,1-13 129,-6-6 0,-6-7-129,-5 2 0,-8-1 129,-6 6-129,-9 5 129,-5 5-129,-5 12 0,-5 8 0,0 11 0,0 15 0,4 11 0,5 4 129,1 4-129,10 0 129,6-7 0,4-6-129,5-16 129,4-12 0,2-12 0,1-13-129,2-12 0,-4-1 0,-1 0 0,-5 2 0,-4 7 129,-3 9-129,-5 16 0,-4 4 129,0 17 0,-2 11-129,3 3 0,0 3-129,1 3-387,0-4 0,4 1-516,-6-24-1290,10 7-3225,-8-17-129,2-10-387,0-17-129</inkml:trace>
  <inkml:trace contextRef="#ctx0" brushRef="#br0" timeOffset="54963.1436">20091 10168 6063,'36'-183'5805,"-25"108"-387,1 21-129,-15 23-2967,3 31-774,-6 27-387,2 42 0,-5 14-387,8 19-129,1 11-258,5 6 0,10-10-129,6-9-129,4-13-258,5-20-129,1-15-129,-3-20-129,3-15-387,-14-23-1032,8-10-3354,-19-20-387,-3-4-258,-11-16-258</inkml:trace>
  <inkml:trace contextRef="#ctx0" brushRef="#br0" timeOffset="55144.154">20123 10314 11481,'-19'-25'5934,"32"23"-387,15-2-258,26 2-4386,3 2-1935,2-6-4128,3-1-258,-9-2-645,-10 1-645</inkml:trace>
  <inkml:trace contextRef="#ctx0" brushRef="#br0" timeOffset="58159.3265">4539 15308 7611,'-3'-25'5289,"13"17"-129,7-4-258,18 12-3483,6-8-258,18 3-516,5-7-129,10-1-129,2-5 0,0-5-387,-4-2-387,-14-12-2064,-6 10-2451,-16-2-258,-10 5-516,-14 2-258</inkml:trace>
  <inkml:trace contextRef="#ctx0" brushRef="#br0" timeOffset="58407.3407">4996 15150 8901,'0'0'5418,"-2"40"-129,2 3-129,5 24-3999,-5 13-258,7 23-258,-3 8-129,3 10-129,-4-10-129,6-12-129,-2-15-129,3-16-129,3-12-1290,-5-31-3612,5-9-258,-6-16-645,4 0-387</inkml:trace>
  <inkml:trace contextRef="#ctx0" brushRef="#br0" timeOffset="59087.3796">6071 15812 6966,'-10'4'5289,"5"13"-129,3 12-258,1-3-2967,7 14-903,8-11-516,9-5-129,5-18 0,9-7-129,3-27 129,4-12-129,-5-12 0,-1-8 258,-11-2-258,-7 4 0,-16 5-129,-8 8 129,-21 16-258,-11 15 258,-13 9-387,-4 10-129,1 24-258,-1-5-1290,19 24-3483,3-3 0,20 9-516,11-6-258</inkml:trace>
  <inkml:trace contextRef="#ctx0" brushRef="#br0" timeOffset="59523.4045">6634 15741 10836,'19'37'5418,"-10"14"-387,-2 7-387,4 14-4257,-1 5-129,4-1 0,-1-9-258,-1-2 129,-2-14-129,0-13 0,-5-21 0,-5-17 0,0 0 129,0 0-129,-6-28 0,-4-10 0,-4-5 0,-1-26 0,-3-5 129,2-12 0,0-6-129,6-4 129,7 5-129,3 8 258,11 12-129,9 26 129,5 23-129,10 22 0,-3 17 129,-8 19-129,-5 10 129,-11 9-258,-8 2 0,-5-2-387,-5 3-516,-17-29-2709,10 9-1548,2-21-258,15-17-387,0 0-129</inkml:trace>
  <inkml:trace contextRef="#ctx0" brushRef="#br0" timeOffset="59795.42">6939 15758 9804,'53'-12'5547,"-31"3"-516,3-4 129,-5-13-4257,9 2-129,-3-16-516,-1-3 129,-5-3-258,-6 0-129,-6 1 129,-8 9-129,-8 11 129,-14 11-129,-4 17 129,0 21 0,0 11 129,5 16-129,6 8 258,12 3-258,7-6 129,18-5-129,11-17 0,5-15-645,15-1-3741,-9-19-1161,-1-12-387,-5-8-129</inkml:trace>
  <inkml:trace contextRef="#ctx0" brushRef="#br0" timeOffset="60282.448">7559 15529 11997,'0'0'5289,"-2"19"-258,2 21-1548,0-3-3096,5 7-258,-1-1 129,0 1-258,-2-9 258,0-5-129,-2-12 0,0-18 129,-5 5 129,0-13-129,0-18 129,0-7 129,2-9-258,3-10 129,6-1-258,7 3 0,7 3 0,1 6-387,10 19-1032,-5 3-3999,10 16 0,-5 3-387,3 15-387</inkml:trace>
  <inkml:trace contextRef="#ctx0" brushRef="#br0" timeOffset="60591.4655">7963 15536 9546,'12'-3'5289,"-8"-9"-258,-4 12-129,-23-9-3741,7 13-645,-12 4-129,3 11-129,-2 1 0,5 8 0,2-2 0,10-1-129,8-4 129,10-9-129,11-8-129,8-5 129,5-15-129,3-6 0,1-10 0,-3 0 258,-4-1-129,-5 6 0,-6 9 129,-3 11 0,-7 7 0,0 16 0,-3 7-258,0 9 0,1 9-387,-1-12-1032,12 8-3741,-7-14-129,5 0-516,-2-15-387</inkml:trace>
  <inkml:trace contextRef="#ctx0" brushRef="#br0" timeOffset="60958.4866">8204 15095 10449,'-4'-22'5418,"5"42"-387,6 20 0,6 18-4257,1 9-387,6 7-129,-2-2-258,-1 0 258,-4-11-129,-3-5 0,-1-15 0,-3-9-129,-2-12 0,-4-20 129,0 0-129,10-16 0,-6-17 0,4-8 0,4-4 0,4 2 258,3 5 0,2 14 0,2 12 0,-1 12 129,0 13-129,-2 15 0,-4 7-258,-3 2-129,-3 4-774,-10-20-3483,4 10-1032,-4-19-258,6 2-258</inkml:trace>
  <inkml:trace contextRef="#ctx0" brushRef="#br0" timeOffset="61112.4953">8556 15115 11481,'-6'-66'5418,"6"54"-1161,0 12-4128,9-3-4644,2 3-774,4 15-645</inkml:trace>
  <inkml:trace contextRef="#ctx0" brushRef="#br0" timeOffset="61350.5089">8719 15492 10836,'30'85'5418,"-10"-59"-129,0-18-387,6 1-4128,1-17-516,1-13-129,0-11 0,-5 2 0,-8-8 0,-7 1 0,-8 0 129,-7 6-129,-13 3 0,-6 12 129,-6 11-258,-2 5-129,3 20-1548,-1 0-3483,8 10 0,5 0-774,9 8-129</inkml:trace>
  <inkml:trace contextRef="#ctx0" brushRef="#br0" timeOffset="62087.5512">9107 15349 12255,'33'1'5676,"-21"19"-258,-8-3-387,-4 14-4644,2 0-387,-1-5 129,0-7-129,2-4 0,-3-15 0,13 3 129,-2-7-129,3-14 0,3-6 129,1-1-129,1-5 129,0 5-129,-2 5 129,-1 11 0,-2 9-129,3 5 129,-2 13 0,2 7 0,1 2-129,1-5 129,5-6-129,3-11 0,0-12 0,2-16 0,0-10 129,-3-6-129,-5-1 129,-2-5-129,-9 4 0,-9 6 0,-4 7 0,-10 9-129,-6 17 129,-2 4-129,2 23 0,4 11 129,6 13 0,7 8 129,6-1-258,11-3 258,8-7-129,4-12 129,4-17-129,2-16 0,-1-7 0,-2-19 0,-2-8 129,-3-6-258,-5-2 129,-3 5 0,-7 6 0,-1 9 129,-9 21-129,0 0 0,9 0 0,-7 21 0,1 7 129,2 1-129,1 0 0,3-8 0,2-8 0,4-8 129,3-5-129,6-8 129,0-9-129,0-1 129,0-6 129,0 6-129,-2 3 129,0 13 0,-5 11-129,-2 10-258,1 23-1677,-11-15-3225,8 14-645,-2-9-516,1-4-387</inkml:trace>
  <inkml:trace contextRef="#ctx0" brushRef="#br0" timeOffset="63299.6204">11059 15282 10062,'-28'-6'5418,"11"13"-258,-8 14-129,2 24-3870,-5-4-645,6 7-129,3 2-129,5-8 0,9-9-129,10-12 0,10-18 0,11-11 0,5-19-129,4-12 129,1-9 0,-1-2-129,-6 1 129,-5 11-129,-10 9 129,-7 16 129,-7 13-129,-1 12 0,-5 18-129,-1 8 129,6 1-129,2 2 129,11-6-129,10-8 0,6-12 0,5-8 129,4-8 0,3-12-129,-6-5 0,-6 0 0,-4 0 0,-8 5 0,-5 11 0,-11 2 0,5 19 0,-5 2 0,0 1 129,5 2-129,4-3 129,4-8 0,5-13 0,6-9 0,3-16 0,1-11 0,-2-10-129,-4-5-258,-1 1-129,-8-2-516,-1 16-129,-12 2-258,3 18 129,-3 16 129,-4 0 258,0 8 258,4 14 516,6-1 516,3-9 516,11-1-258,2-13 129,11-10-129,-2-20-129,6-12-129,-3-9-258,-1-8-129,-6-8-129,-6-1 0,-11-5 0,-10 1-129,-10 9 0,-13 12 129,-3 19-129,-6 28 258,2 24-129,-1 33 129,6 34-129,7 29 129,11 16-258,6 11 129,4-5-129,10-6 0,2-20 0,1-16 0,-1-24 129,-1-24-129,-4-24 258,-10-22 0,0 0 0,0-15 129,-4-18 0,-2-10 0,3-4 0,3-3 129,11-2-129,11-1 0,13-2-387,3-4-2064,16 16-3096,-3-4-258,6 11-387,-4-1-645</inkml:trace>
  <inkml:trace contextRef="#ctx0" brushRef="#br0" timeOffset="64530.6908">13054 15083 6708,'35'-116'5418,"-21"53"-258,-8-15-903,1 22-1677,-21-12-903,-4 27-645,-21 16-387,-3 25-129,-9 29 129,-2 29-258,2 21 0,13 20 0,9 8 0,17 1-129,17-15-129,25-15 0,21-28-129,15-22 129,13-28 0,5-17 0,0-24-129,-5-11 0,-12-4 129,-16 0-129,-17 11 0,-19 10 129,-18 21-258,-17 16 258,-12 23-258,0 14 258,1 8-129,9 9 0,10-7 0,12-5 0,17-13 129,13-19-129,11-12 129,8-20 129,-4-15-129,-1-10 0,-7-4 129,-11-1-129,-14-1 0,-12 5-129,-16 4 130,-14 9-260,-9 12-128,-8 4-387,6 17-645,-8 0-2322,19 12-2193,11 2 129,19 11-645,9-8-129</inkml:trace>
  <inkml:trace contextRef="#ctx0" brushRef="#br0" timeOffset="65294.7345">13732 15037 12126,'29'25'5805,"-27"7"-387,-7-1-129,2 12-4386,-3-6-387,6-1-258,3-11-129,8-12-129,7-13 0,9-20 0,6-13 129,-2-9-129,0-7 129,-2-4-129,-8 4 129,-5 7 0,-7 5 0,-8 11 0,-2 11-129,1 15 129,-13 0 0,6 11-129,6 10 0,1 3-129,5 5 129,4-2 0,5-8 129,4-5-129,3-7 0,3-6 129,0-2-129,-2-10 129,-4-1 0,-1 4-129,-5 7 129,-1 4 0,-8 9-129,-1 9 0,-1 7-129,0 0-258,4 9-387,-4-11-774,16 19-1161,-16-31-1290,21 23 387,-22-37 774,29 24 1290,-12-21 387,4-3 645,-2 0 903,-7-20 1548,9 20 1419,-13-20-516,10 31-387,-15 1-1032,4 23-258,-7 5-129,2 20-387,-2 4 0,0 10-258,0 0-258,1-8-129,3-12 0,-2-11-129,1-13 129,-3-9 129,0-21 0,0 0 0,0-24-129,-5-9 258,0-11-129,-2-15 129,4-13-258,-2-13 129,6-6-129,-1-2 129,10 4 0,4 8-258,3 18 387,7 18-129,-1 27 0,1 18 0,-5 21 0,-6 17 0,-9 10-129,-4 6-129,-2-1-387,-11-13-903,7 10-3096,-8-19-1161,8-5-129,6-26-516</inkml:trace>
  <inkml:trace contextRef="#ctx0" brushRef="#br0" timeOffset="65515.7472">14599 15279 10191,'15'34'5805,"-8"3"-387,-2-1 0,7 1-3354,0-8-1548,11-11-258,4-15-258,5-11 129,2-21 0,1-7 129,-1-10-129,-4-5 0,-10 1 0,-9 1-645,-2 20-2967,-17-5-1935,-12 15-387,-6 1-387,-1 9-516</inkml:trace>
  <inkml:trace contextRef="#ctx0" brushRef="#br0" timeOffset="66346.7947">15083 14612 10965,'-4'-86'5676,"4"86"-258,-7 17-387,7 32-4515,1 21-129,5 16-258,-2 9 0,3 7-129,0-7 0,-1-11-129,-1-14 129,-1-12 0,-2-16 0,-1-13 0,-1-29 0,0 0 0,0 0 0,8-12 0,-5-12 129,2-1-258,4 0 258,4 0-129,3 6 0,6 2 129,3 0 129,7 2-129,3-3 129,6 0 0,0-3 0,1-4-129,-8-4 129,-5-3-129,-10 3-129,-10 2 129,-8 5-258,-14 3 129,-9 11 0,-6 8 129,-1 12-258,1 16 129,5 3 0,5 10 0,12 3 129,8-1-258,15-5 258,8-5-258,9-11 129,3-6 129,3-12 0,4-4-129,-2 0 129,-8-3-129,-2 2 0,-7 2 0,-5-1 129,-4 6-258,-4 2 129,-7 3 0,-5-11 129,4 15-129,-4-15 0,0 0 129,0 0-129,-8-20 129,1-11 0,4-10 0,-1-6-129,4-9 129,1-4-129,8 3 0,9 7-387,-3-4-1677,18 22-3354,-8 5-258,13 15-258,0 2-903</inkml:trace>
  <inkml:trace contextRef="#ctx0" brushRef="#br0" timeOffset="66679.8138">16617 15008 11223,'-10'-4'5805,"31"-6"-387,19 7-258,10-14-4773,20 2 0,11-3-258,2 1 0,-6 2-516,-9 1-258,-5 14-3354,-26 0-1419,-13 12 0,-20 2-645</inkml:trace>
  <inkml:trace contextRef="#ctx0" brushRef="#br0" timeOffset="66842.8231">16839 15159 10707,'-16'0'5805,"27"2"-387,29-1-258,16-1-4386,20-1-258,7-5-387,5-12-1161,6 5-4128,-14-14-258,-4 0-516,-21-6-129</inkml:trace>
  <inkml:trace contextRef="#ctx0" brushRef="#br0" timeOffset="67114.8387">17348 14522 11481,'-42'-4'5676,"42"36"-387,7 5-258,22 14-4386,11 4-258,14 6-129,4 0 0,8-1-258,-1-2 129,-2-3-129,-9 3 129,-10-7-129,-13 2 129,-15-2-258,-16 0 258,-23-5 0,-18-4-129,-11-6 0,-9-3-387,-6-9-2193,5 11-2838,2-10-258,15 3-387,9-4-774</inkml:trace>
  <inkml:trace contextRef="#ctx0" brushRef="#br0" timeOffset="68082.8941">19152 14592 3483,'21'-46'5676,"-12"29"-387,1 6-129,-8-5-2064,-2 16-1935,0 0-258,0 7-387,-11 8-387,-5 2 0,-7 5 0,-2 4-258,-5 4 129,-1 1 0,0-2 129,3-1-129,7-3 0,7-3 0,9-5 0,8-2 129,13-4-129,9-1 0,7-2 0,6-4 0,2 1 0,0-4-387,-1 9-1806,-11-7-2838,-5 2 0,-11 2-516,-5 6-387</inkml:trace>
  <inkml:trace contextRef="#ctx0" brushRef="#br0" timeOffset="68271.9048">18995 15041 7353,'-10'18'5676,"10"-18"-258,18 10-387,-5-10-3354,17 0-774,7-3-387,5-2-774,7 4-3612,-10-11-1161,0 1-645,-8 1-516</inkml:trace>
  <inkml:trace contextRef="#ctx0" brushRef="#br0" timeOffset="68639.9259">19731 14454 9804,'-2'-37'5805,"14"20"-516,7-11 0,14 3-4515,12 1-258,15 5-258,4-1 0,4 3-129,-2 5-387,-4 0-258,-8 12-645,-19-9-2838,1 9-1419,-20 0-258,-6 9-516</inkml:trace>
  <inkml:trace contextRef="#ctx0" brushRef="#br0" timeOffset="68870.9391">20069 14431 6063,'-14'101'5934,"8"-37"-387,5 14-258,-3-3-2580,4 14-1935,0-7-129,0-3-387,0-13 129,0-10-516,0-7-258,0-19-774,8 3-3354,-9-19-774,1-14-516,10 0-258</inkml:trace>
  <inkml:trace contextRef="#ctx0" brushRef="#br0" timeOffset="69226.9594">20447 13735 9288,'28'-82'5805,"-8"55"-645,2 6 0,5 21-4386,0 17-129,5 16-387,-8 11 0,-7 14-129,-8 10-258,-9 2 258,-15 6-129,-9-3-129,-1-7 129,-1-6 129,7-9 0,13-10 0,8-9 129,22-10-129,16-14 129,10-4-129,6-3-645,-5-6-3354,7 1-1548,-10-1-387,-7 4-645</inkml:trace>
  <inkml:trace contextRef="#ctx0" brushRef="#br0" timeOffset="70019.0048">21396 14870 5934,'-5'-44'5805,"5"44"-645,-13 4-387,10 29-3096,-7 0-903,9 9-258,1-1-129,12-2-258,11-13 129,7-10-129,5-16 129,11-14 129,1-21-129,4-14 129,-6-12-258,-8-14 129,-11-2 0,-15 1-129,-15 2-129,-18 11 0,-19 15-129,-13 19-129,-5 21-129,-6 8-903,17 36-3741,3 9-258,20 18-516,14 1-258</inkml:trace>
  <inkml:trace contextRef="#ctx0" brushRef="#br0" timeOffset="70363.0244">21837 14971 8256,'64'42'5547,"-48"-4"-516,0 12-258,-16 7-4257,10 11 0,-4 4-516,1-1 129,-1-6-129,0-8 0,-1-15-129,0-7 258,-2-17 0,-3-18 0,0 0-129,-4-24 129,-5-19 0,-1-13 0,0-13 0,0-14-129,5-10 0,3-6 0,4-1 0,13 9 129,5 13-129,5 15 129,5 19-129,1 23 258,-1 18 0,-6 14-258,-7 19-129,-9 3-645,-1 15-3612,-14-7-774,-5 3-387,-7-5-645</inkml:trace>
  <inkml:trace contextRef="#ctx0" brushRef="#br0" timeOffset="70831.0513">22132 15057 8643,'43'-16'5805,"-21"9"-516,-3-8-258,3 3-4128,-1-7-645,1 1 0,-5-4-258,-4-2 129,-5-4-129,-6 2 0,-4 1 0,-8 5 0,-8 3 129,-1 10-129,-2 7 0,3 11 0,2 10 0,9 4 0,6 4 0,9 2 0,12-4 0,6-6 0,7-8 258,6-4-258,3-7 129,-5-2 0,-1-4 0,-9-3 0,-5 0 0,-5 2-129,-7 4 129,-10 1-129,0 0 0,3 13 0,-3-13 0,-3 21 0,3-21 129,-11 19-129,11-19 129,-11 0-129,10-11 0,0-9 258,-1-10-258,2-3 129,4-5-129,4-1-129,6 8-387,0-8-1032,7 20-3612,-5 3-258,7 15-387,-4 1-387</inkml:trace>
  <inkml:trace contextRef="#ctx0" brushRef="#br0" timeOffset="71107.0671">22735 14841 9417,'-9'21'5805,"-11"-11"-774,2 12-129,-2-3-4128,5 8-516,2-1 0,7 1-129,6-4 0,8-5 0,9-4 0,7-11 0,3-4 0,3-12 0,3-5 0,-6-2 258,-4-2-129,-4 3-129,-6 2 129,-2 5 0,-11 12-129,0 0 0,1 8-258,-1-8-645,10 35-2193,-7-20-2322,5 3-387,-8-18-258,24 20-516</inkml:trace>
  <inkml:trace contextRef="#ctx0" brushRef="#br0" timeOffset="71475.0881">22987 14383 9933,'11'-45'5547,"-11"45"-387,14 38-129,-10 11-4128,7 14-387,-3 10-387,-1 6 0,-4-1 0,-1-6-129,1-7 0,-3-7 0,0-12 129,-3-12-129,-1-9 129,-1-14-258,5-11 258,0 0-129,0-26 0,7-8 0,7-5-129,4-1 129,4 5 0,3 12 0,1 5 0,-2 12 0,1 10 0,-7 16 0,-3 9-258,-5-7-1677,1 11-3225,-10-12-258,2 1-387,-3-7-516</inkml:trace>
  <inkml:trace contextRef="#ctx0" brushRef="#br0" timeOffset="71620.0963">23353 14641 9804,'15'-134'5547,"-9"78"-387,2 22-2064,-5 5-6708,-3 12-1161,0 17-903,-6-9-516</inkml:trace>
  <inkml:trace contextRef="#ctx0" brushRef="#br0" timeOffset="72091.1234">23405 14916 9933,'-1'-26'5547,"1"26"-516,0 0 129,12 18-4644,-1-3-258,8 0-258,1-1 129,5-4-129,0-6 129,6-4-258,-1-7 129,0-7 129,-7-6 0,-7 2 129,-9-5-258,-4 5 258,-9-1-258,-14 7 129,-8 9-516,-10-5-1548,9 13-3096,-4 5-258,7 9-258,4 0-516</inkml:trace>
  <inkml:trace contextRef="#ctx0" brushRef="#br0" timeOffset="72827.1655">23743 14872 5547,'55'-38'5547,"-35"28"-387,-4 10-129,-16 0-3096,20 17-1161,-14 5 0,1 9-387,-3 0 0,0 3-258,1-6 258,0-4-258,0-6 129,0-5-129,-5-13 129,10 8-129,-10-8 0,14-9 0,-1-5-129,2-2 129,6-5 0,4 1 0,5 3-129,6 4 258,-2 2 0,0 5 0,0 1 0,-2 5-129,-4-2-129,3-1 129,-7-1-129,-5-4 0,-4-6 0,-6-3 0,5-3-129,-11-4 0,-2 2 258,-9-2-129,-5 6 0,-8 6-129,-4 9 258,1 6-129,-4 17 129,7 10-129,8 7 129,9 3-129,9 1 129,10-2 0,22-6 0,2-15-258,1-10 129,8-8 258,-3-12-129,-5-10 129,-40 22-129,66-64 129,-66 64-258,38-67 258,-38 67-129,13-59-129,-13 59 0,0 0 0,0 0 0,0 0 129,0 0 0,0 0-129,-19 71 129,19-71 0,0 87 0,0-87-129,12 68 129,-12-68-258,0 0 129,70 0 129,-70 0-258,66-42 258,-66 42-258,58-46 258,-58 46 0,42-10-129,-42 10-129,0 0-1419,63 68-3096,-63-68-1161,26 82-258,-26-82-516</inkml:trace>
  <inkml:trace contextRef="#ctx0" brushRef="#br0" timeOffset="73463.2017">17479 16724 7611,'11'-65'5805,"-9"50"-645,-9 4-129,-4 11-4515,-6 8 129,6 14-387,1 5 0,6-1-129,5 3 0,13-13 0,11-12 0,12-4 0,9-16-129,8-13 129,-3-4-129,-6-5 129,-11-2-129,-11 7 0,-17 6 0,-12 6 0,-17 13 0,-7 8-258,-3 4-129,1 0-1290,17 16-3225,2-8-129,13 7-645,12-12-258,21 7 3613</inkml:trace>
  <inkml:trace contextRef="#ctx0" brushRef="#br0" timeOffset="73659.213">17768 16597 3354,'60'-13'5289,"-38"10"0,-5 3-387,-17 0-2709,8 14-774,-10 1-645,2 6-258,0-6-129,2 1-129,6-8 258,8-8-258,3-2 0,9-7 0,2-6-258,1-5 129,-2 1-129,-4-2-129,-4 6-516,-14-14-3225,1 16-1161,-8-1-387,0 14-387</inkml:trace>
  <inkml:trace contextRef="#ctx0" brushRef="#br0" timeOffset="74079.237">18173 16608 9030,'42'-1'5547,"-13"-13"-258,-1-17-129,6-5-4515,2-8-258,3-7-258,-4-3-129,-4-6 0,-10-10 258,-3-4-258,-13 7 0,-5 9 0,-6 8 0,-6 21 129,-4 26-129,0 17 129,0 35-129,4 26 129,2 15 0,3 11-129,6 4 0,1-7 0,4-13-129,4-15 129,0-10 0,-1-20-258,-2-14 129,-4-10 129,-1-16 129,-5 1-129,-6-6 0,-2-9 129,1-13 0,5 1-129,3-2 129,5-2 0,12-2-258,7 5 258,9 8-1161,-5-3-4128,14 8-129,0-1-774,3 4-129</inkml:trace>
  <inkml:trace contextRef="#ctx0" brushRef="#br0" timeOffset="74496.2608">19486 16223 7353,'0'0'5547,"7"-8"-258,17 8-258,1-7-3483,21 1-774,5-6-129,12 1-387,6-6 0,0 0-129,-4 1-387,-11-2-645,-2 13-3741,-24-1-645,-15 8-387,-13-2-387</inkml:trace>
  <inkml:trace contextRef="#ctx0" brushRef="#br0" timeOffset="74683.2716">19863 16226 5676,'-9'5'5676,"9"-5"-258,0 39-258,-7-9-3354,7 25-645,-6 1-387,-1 10-387,-4 2 0,1 0-258,2-8-129,-1-14-516,9 7-2580,0-29-1935,6-4-645,5-13-258,7-7-258</inkml:trace>
  <inkml:trace contextRef="#ctx0" brushRef="#br0" timeOffset="75215.3021">20246 16766 9288,'10'40'5805,"-10"-40"-258,0 0-516,0 0-4386,12-17-387,-3-12-129,3-10 0,2-5-129,5-14 0,5-10-129,1-6 129,0 1 0,2 6 129,-3-2 129,-3 15 0,-4 9 0,-7 29 0,-10 16 0,5 24 0,-5 19 0,-4 6-129,0 13 0,2-3-129,2-4 0,3-5 129,10-14-129,8-22 0,10-11 0,8-4 0,2-26 0,4-7 0,2-7 129,-2-6-129,-4-10 0,-6 8 129,-10 6 129,-7 8-129,-4 26 258,-5 22-129,-3 26 0,3 24 0,-2 26-387,4 3-1677,23 15-3870,6-19-129,25-29-774,22-35-387</inkml:trace>
  <inkml:trace contextRef="#ctx0" brushRef="#br0" timeOffset="82582.7234">4567 16970 8643,'-4'-12'5547,"9"-8"-387,7 14-258,1-7-3483,22 12-774,10-8-129,13 0-129,13-8 0,14-2-129,8-2 0,8 1-387,1-2 129,-4-2-258,-6 12-387,-11-16-2451,-5 22-1935,-16-4-387,-14 8-516,-15-4 0</inkml:trace>
  <inkml:trace contextRef="#ctx0" brushRef="#br0" timeOffset="82922.7428">4306 16842 9417,'-9'0'5418,"36"-34"0,19 5-645,6-14-4128,36 1-258,19 6-258,5-5-3741,9 14-1290,-2 8-258,-10 14-645</inkml:trace>
  <inkml:trace contextRef="#ctx0" brushRef="#br0" timeOffset="86866.9684">19806 15879 2193,'-69'25'5418,"49"-20"129,20-5-645,10 2-1806,32 5-1548,16-7-774,24 2-258,17-2-129,13 0 0,4-3-258,7 2-258,-5 1-645,-14 1-3870,-7-3-516,-17-4-516,-19 6-387</inkml:trace>
  <inkml:trace contextRef="#ctx0" brushRef="#br0" timeOffset="87154.985">19773 15724 8256,'67'-34'5547,"-2"14"-258,23 4-516,17-1-4515,15-8-4257,22 4-774,3-4-1032,-3 1-258</inkml:trace>
  <inkml:trace contextRef="#ctx0" brushRef="#br0" timeOffset="90111.1541">4987 14433 1548,'-31'-146'3741,"7"88"129,0 9-1032,-5 12-1032,-5 11-1032,-3 14 0,-6 12-387,-3 25-258,-5 24-129,1 22 0,-5 23-129,-3 16 0,-1 26 129,2 16 0,3 19 0,5 10 129,10 13 129,10 5 0,13 4 0,15 1 0,11-13 0,22-12-258,11-19 0,17-24 0,11-31 129,13-25 0,7-40 258,8-22-258,5-23 516,5-31-258,1-39 0,-1-15 0,-7-34-129,-7-25 0,-11-27-129,-8-28 0,-13-21-129,-12-21 129,-15-2-129,-13-5 0,-16 18-258,-10 10-129,-19 32 258,-20 35 0,-19 39-129,-19 46 129,-15 42 0,-16 39 129,-12 50 129,-6 43-129,-3 42-774,-1 29-3096,5 22-258,10 21-645,5 3-129</inkml:trace>
  <inkml:trace contextRef="#ctx0" brushRef="#br0" timeOffset="91107.2109">20111 12865 3225,'-167'253'2064,"60"-74"258,-7 83-387,0-13-645,-4 17-258,12 19 0,9 1-129,27-1 0,20-28 129,36-17-129,21-80 0,39 14 0,25-50-387,24-41-258,20-56 0,15-36-129,10-54-129,3-42 0,4-47 129,1-39 0,-4-41 0,-2-32 0,-5-30 129,-16-15-129,-16-6 129,-17 10-129,-26 19 129,-27 33-129,-37 52 0,-36 57 0,-36 71-516,-26 53-1548,-24 57-2193,-19 50-645,-17 31-516,-6 37 259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37:01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9799 6697 516,'-30'-25'5031,"19"13"129,7-4-387,-3-4-2709,13 16-645,7-9-645,12 6-129,2-5-129,14 5-129,9-3 0,15 3 129,6-1-258,8-2-129,5 1 129,5 1-129,1-1-129,-1 2 129,-7 1-129,-9 2 0,-7 1 0,-11 3 129,-10-2-129,-10 2-129,-8 5 0,-9-1-516,-2 12-3870,-12-3-516,-4 3-516,0 1-516</inkml:trace>
  <inkml:trace contextRef="#ctx0" brushRef="#br0" timeOffset="1896.1083">8449 8076 3612,'0'0'4128,"0"0"-774,14 2-903,-7-6-387,14 4-387,-3-5-258,13 5-387,-2-8-387,11 8-129,3-5-258,12 1 0,7-1 0,12 0-258,9-2 258,10-4-258,6 2 0,8 0 0,5-4 0,0 2 0,3-1 0,1 2 0,-2 0 0,-2 3 0,-3 1 0,-6 1 129,-7 1-129,-4 4 0,-7 0 0,-9 0 0,-8 0 0,-6 3 0,-10 2 0,-7 2 0,-4 7-774,-17-1-3612,-1-1-774,-8 2-258,-15-14-387</inkml:trace>
  <inkml:trace contextRef="#ctx0" brushRef="#br0" timeOffset="15811.9043">3423 11011 4386,'6'-15'4902,"-6"15"-258,7-12-1419,-7-4-1161,6 15-387,-6-14-645,0 15-129,6-13-387,-6 13 0,12-8-258,-4 5 0,2-1 0,3 2-129,2-2 0,2 3 0,4-2-129,4 0 129,5 3 0,5 0-129,5 0 129,4 0 0,3 0-129,6 0 0,5 3 0,4-3 0,4 0 0,5-3 0,4 1 0,6-2 129,2 1-129,0 0 129,5 1 0,5 2 0,0-3 0,1 3 0,4 0-129,4 0 129,8 0-129,3 0 0,3 0 129,1-4-129,1-1 129,6-2 0,3-3 0,1 1 0,3-4 0,6 3 0,0-2 129,6 4-129,3-1 129,2 2-129,0 3 0,1 1-129,2 3 129,-2-3-129,2 3 0,-3-3 0,-1 2-129,-3-2 129,-3 1 129,-1-1-129,-5-1 0,-2 0 0,-1-2 129,-1 1-129,-2-1 129,-5-1-129,-4-2 0,-7 0 0,-5-1 129,-13 0-258,-15-2 129,-9 3 0,-15 1 0,-14 1-129,-11 4 0,-11 1-645,1 10-2967,-21-8-1419,1 20-387,-7-7-645</inkml:trace>
  <inkml:trace contextRef="#ctx0" brushRef="#br0" timeOffset="18412.0531">11751 10909 2709,'-9'0'5031,"9"0"0,0 0-1677,0 0-645,-2-12-1032,2 12-516,6-8-258,3 7-387,-9 1-129,18-3-129,-8 3 0,7 0-258,4 0 129,3 3-129,5 2 129,8-1-129,7-1 129,11-1-129,7-2 258,13 0 0,9 0-129,10-2 0,10-4 0,6 2 0,9-1 0,3 2-129,5-2 129,0 1-129,1 2 0,5-1 129,1-1-129,0 1 0,1 2 0,6-2 129,3 1 0,2 0 0,6 0-129,1 2 129,5-2 0,5 0-129,7 1 129,2-1-129,3 0 0,7 0 0,1 1 0,0 1 0,-1-3 0,1 1 0,-8 0 0,-4 1 0,-5-1 129,-9 2-129,-11 0 129,-7 0-129,-12 0 129,-7 5-129,-14-3 129,-8 1-129,-16 0 0,-12 1 0,-16-1 0,-10-1 0,-14 0-129,-11-2-129,-7 6-258,-12-6-1677,0 0-2709,-13 0-387,-5 0-387,-11 0-516</inkml:trace>
  <inkml:trace contextRef="#ctx0" brushRef="#br0" timeOffset="19012.0874">11110 9311 5934,'-6'34'5547,"4"6"-516,0 20-1548,-5 10-2193,7 23-258,-6 7-387,1 18 0,-2 5-129,-1 5 129,-2-2-387,3-3 129,-1-14-258,3-10 0,3-11-258,2-21-258,0-10-516,0-25-258,10-5-3741,-9-17-258,-1-10-258,6-8-387</inkml:trace>
  <inkml:trace contextRef="#ctx0" brushRef="#br0" timeOffset="19568.1191">11213 9544 1,'6'-46'4256,"0"22"388,11 11-258,8 9-2451,2-6-903,14 8-129,5-3-258,13 5 129,7 0-387,13 3 0,8-3-129,9 0 0,5 0-258,13 0 0,9-4 0,6-3 129,7 1 0,4-2 129,6-3 0,7 1-129,0-2 258,10-1-129,-1-2 0,5 2 129,1-4-129,4 1-258,0-2 258,2 3-258,2-2 129,-3 0-129,-2 0 129,0 0-129,0 1 129,-2 2-129,-2 1 129,-3 2-129,-6 1 129,-6 2-129,-5 1 129,-8 2-129,-4 3 0,-7 2 0,-6 0 0,-6 0 0,-5 4 0,-4 2 0,-4-1 0,-7-1-129,-8 4-258,-14-8-774,-2 5-3354,-19-1-258,-6 3-129,-12 1-387</inkml:trace>
  <inkml:trace contextRef="#ctx0" brushRef="#br0" timeOffset="20388.1661">17271 9124 4386,'14'-2'5031,"14"2"-387,10-3-129,2-2-3741,12 2-258,4-3-258,5 0-129,3-1 0,-1-3-129,-4 3 0,-2 1-129,-9 2 129,-7 4-129,-9 0 129,-8 0 0,-10 9 0,-5 2 0,-5 1 0,-4 5 129,0 0 0,-3 2 0,-2 5-129,0 5 129,-3 5 129,-2 14 0,-3 6 0,0 18 0,-4 14 129,1 9-129,-1 4 0,1 4-129,3 0 0,4-4 0,2-9-258,6-15-129,1-4-2193,1-16-2064,-1-13-387,-1-2-258,-11-19-386</inkml:trace>
  <inkml:trace contextRef="#ctx0" brushRef="#br0" timeOffset="52119.9809">3777 10756 1419,'-6'-27'4386,"5"13"258,-2 2-645,-3-5-1161,6 17-774,-4-18-645,4 18-258,-1-13-516,1 13-258,0 0-129,5 0 0,-5 0-258,14 0 129,-5 7-129,6 0 0,3 0 0,2 0 129,6-3-129,3 1 0,7-3 0,3-1 129,6-1 0,5-1-129,5-6 0,5 1 129,2-4-129,5-1 129,4-1-129,2-3 0,4-1 0,4-4 0,2 0 129,3 1-129,5 0 0,3 2 0,6-2 258,4 6-258,2 1 0,-1 3 0,2 1 0,3 3 129,4 0-129,0 1 0,2 1 0,3-1 0,3 1 0,5 1 0,2-1 0,2 0 0,2 1 0,0 2 129,4 0-129,-3 0 129,1 5-129,0 3 0,3 1 0,3 2 0,-3 1 0,4-2 0,2 1 0,2 1-129,3-7 129,2 2-129,-1-2 0,0-1 129,-3-1 0,-2-2 0,-8 0 0,-6-1 0,-10 0 129,-15 1-129,-13 1 0,-7 0 0,-10 5-645,-16-7-1935,-4 4-2193,-6 0-516,-12 0-387,-7 1 0</inkml:trace>
  <inkml:trace contextRef="#ctx0" brushRef="#br0" timeOffset="73211.1874">15260 13658 3225,'-27'-18'4128,"15"10"-1032,1 0-1032,11 8-387,-10-15-774,10 15-258,0-15-258,0 15 129,15-12-387,-6 8 129,0 1 0,2 2 0,1 1 0,4 0 0,3 0 258,2 2-258,3-2 129,6 4-129,4-4 0,8 2 0,2-2 0,11 0-129,5 0 0,11-4 0,9-3-129,6-1 0,7-1 0,4 0 0,5-2 129,5 2-129,5 0 129,0 1 0,-1 0 0,7 4 129,5-1-129,8 2 0,4-1 129,7 3-258,5-2 129,7 2-129,-1 2 0,4-1-129,-4-1 129,-5 1 0,-6 0-258,-9 0 258,-11 0 0,-7 2 0,-8 4-129,-12 3 258,-68 7-516,61 0-258,-6 5-129,-10-1 0,-72-20-129,0 0 903,109 50-3999,-82-36-774,-11 1-645</inkml:trace>
  <inkml:trace contextRef="#ctx0" brushRef="#br0" timeOffset="84099.8101">20324 15254 2580,'-52'8'5547,"34"-8"-387,8 0-258,4-10-2838,6 10-1161,18-12-516,8 8 0,6-3-129,8 2-129,8 0-129,11-1 129,10 4 0,9 2-129,9 1 0,5 7 129,7 0 0,10 6-129,2-1 0,2 2 129,-2 2-129,0-4 129,-4 0-129,-2-1 129,-9-3-129,-6-3 0,-13-4 258,-7 0 0,-17-1-258,-12-1 387,-15 0-258,-9 0 0,-17 0 258,0 0-258,-22-1-129,-5-3 0,-12-4 0,-7-1-129,-10-2 129,-9-1-129,-8-4 129,-13 2-258,-12-1 129,-10 1 129,-6 3-129,-9 7 129,-11-1 0,-3 5-129,-6 0 129,6 9 129,4 4-129,9 2 0,6 2 0,14-4 0,15 6-129,14-8 129,14 1-129,13-5 129,17-2-258,15-5 0,16 0-129,18-13-1161,30 1-3096,11-1-645,20-3-258,18-2-258</inkml:trace>
  <inkml:trace contextRef="#ctx0" brushRef="#br0" timeOffset="84715.8454">23082 13943 7998,'13'-75'5418,"-7"41"-387,2 3-387,-8 3-4128,14 12-258,6 8-129,4 8-129,3 6 0,3 16 258,-4 3-129,-4 5 258,-7 7-387,-9 4 129,-6-2-129,-5 4 258,-12-4-129,-9 4 0,-3-2-129,5 0 0,8-4 258,9 0-129,7-7 129,7-2-258,12-4 0,13-10 0,3-4-129,-1-4-387,3 5-3741,-13-9-387,-8 5-774,-16-7-387</inkml:trace>
  <inkml:trace contextRef="#ctx0" brushRef="#br0" timeOffset="85039.864">23247 14848 7482,'0'18'5547,"0"-18"-774,0 0-516,-10 0-3225,10 0-516,3-11-258,4 1 0,-3-3-258,3-2 0,3-1 0,-3 2 0,-1-1 129,0 4-129,-5 0 129,-1 11 129,0 0-129,0 0 129,-5-7-129,5 7 0,-5 6-387,5-6-4644,0 0 129,0 0-774,0 0-645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38:46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10071 3538 258,'-6'-14'3999,"17"-10"129,4 9-1806,5 6-903,1-4-516,6 6-387,4-6-129,5 6-129,4-4-129,5 2 0,5-5 0,7 2 129,7-4 258,7 4-129,4-6 129,9 7 129,4-5 0,10 5 0,8-3 0,7 4-129,3-4-129,10 6-129,12-4 0,6 1-129,7-2 0,5 2 0,4-2 0,4 1 129,4-3-129,3 1 129,3 3-258,-1 2 0,6 0 0,0-1-129,2 6 0,5-2-129,1 3 129,1 2 129,4 0-129,1-1 387,0 2-387,2-1 387,4 1-258,-3-1 258,2 1-258,1-1 0,1 1 0,0 0 0,4 3 0,-3 3 129,2 1-129,0 2-387,2 5 387,2 1-258,2 2 129,-3 0-258,5-3 387,-2 3-387,4-5 258,-1 3 129,-3-5-129,0 0 0,-2-3 129,-7 0 0,-1-2 0,-6 1 0,-11-5 0,-5 1 0,-13 0 0,-10 1 129,-13 7-645,-16 0-3741,-15-1-387,-17 4-516</inkml:trace>
  <inkml:trace contextRef="#ctx0" brushRef="#br0" timeOffset="29311.6765">2978 11443 6966,'-5'-10'5160,"5"-2"-258,0-13-516,7 14-2322,-5-20-645,11 3-645,-1-6-258,6 2-129,2-2 0,2 1-129,-1-2 0,2 6-129,-5 4 0,-1 6 0,-3 4 129,-4 12-129,-10 3 0,6 16 0,-6 6 0,0 12 129,-2 4-258,2 4 129,0 2-258,0-2 129,5-1-387,-2-15-2064,7 7-2580,-2-6-258,0-4-387,-1-3-516</inkml:trace>
  <inkml:trace contextRef="#ctx0" brushRef="#br0" timeOffset="30191.7269">1866 15522 8385,'-32'-24'5160,"23"8"0,2-7-387,8 5-2709,9-5-1290,14 9-258,4 3-258,4 9 129,-2 4-258,0 17 129,-6 10-258,-6 13 258,-13 8-129,-6 4-258,-13 0 258,-10 0-129,-4-1 0,-1-3 0,0-11 129,0-10-129,6-7-129,7-11 129,8-7 0,8-4 0,6-8 129,9-3 0,5 2 0,4 0 129,2-1 0,0 2-129,2 5-129,-4-1-516,6 4-4386,-10-1-129,2 1-774,-4-1-258</inkml:trace>
  <inkml:trace contextRef="#ctx0" brushRef="#br0" timeOffset="31183.7836">6428 12122 11223,'0'-42'5547,"4"23"-387,8 5-129,-2 4-4128,11 8-387,1 4 0,5 7-258,-3 6 0,-2 7-129,-6 5 0,-9 9 0,-6 0 0,-5 1-129,-10 0 0,-4-4 129,-1 0-258,2-9 129,3-4 0,5-7 0,9-13 0,-2 16 0,7-11 0,11 0 0,3 4 0,4 3 0,2 3 129,-2 2-258,0 5 258,-2 1-258,-7 0 258,-6 1-129,-5 0 129,-7-2-129,-10 0 0,-4-3 129,-5-5 0,-2-1 0,-2-6 0,-3-5 0,3-2 0,3-2-129,3-6 0,5-4-516,16 12-3096,-16-9-1806,16 9-129,-12-3-516,12 3-645</inkml:trace>
  <inkml:trace contextRef="#ctx0" brushRef="#br0" timeOffset="32075.8346">3676 17686 6450,'0'-14'5547,"0"14"-516,1 7-129,-1-7-3354,0 32-645,-1-1 0,0 3-387,1-34-129,-9 92-258,9-92 258,-6 83-516,6-83 387,3 72-387,-3-72 387,26 53-258,-26-53 129,42 0 0,-42 0 0,49-7-129,-49 7 129,42-22 0,-42 22-1032,0 0-2967,0 0-1419,41-1-387,-41 1-387</inkml:trace>
  <inkml:trace contextRef="#ctx0" brushRef="#br0" timeOffset="32324.8489">3890 17820 9030,'-10'-3'5418,"10"3"-645,-12 49 387,12-49-3612,-11 94-387,6-32-516,0-3 129,2 0-645,0-7 129,3-52 258,-1 78-1032,1-78-2967,0 63-1935,0-63-516,0 0-387,0 0-387</inkml:trace>
  <inkml:trace contextRef="#ctx0" brushRef="#br0" timeOffset="32992.887">6642 16533 10191,'5'0'5676,"4"-5"-774,9-3 258,1-4-4644,5 1-129,1-1-129,0 1-258,2 5-1032,-11-1-3999,4 3 129,-13 2-516,-7 2-387</inkml:trace>
  <inkml:trace contextRef="#ctx0" brushRef="#br0" timeOffset="33411.911">6674 16562 8901,'-32'8'5160,"13"-2"0,4 2-387,-6-4-3354,12 11-903,1 2-258,6 1 0,2 3-129,5 4 0,5-5 0,6 7 0,2 2-129,-1 2 129,1 1-129,-4 4 129,0 3-129,-3 1 129,-5 2-129,-5 1 129,-1-1-129,-7-7 129,-5 2 0,-2-8 0,-5-5 0,-2-4 129,-3-12 0,-4-2 0,0-6 0,-2-1 0,2-14-129,2-5-129,4 8-903,-5-12-4128,9 12-516,4-3-129,6 8-774</inkml:trace>
  <inkml:trace contextRef="#ctx0" brushRef="#br0" timeOffset="38704.2137">8854 11730 1419,'0'0'4128,"0"0"-645,0 0-516,-6 18-516,7 21-129,-2 5-258,1 29-387,-3 16-516,3 26-258,-4 20-387,1 29-129,0 22-387,3 21 129,3 22-129,7 11 0,8 9 0,2 13 129,4-2-129,1-5 0,-3-11 0,0-11 129,-10-23 0,-2-20 0,-7-22 0,-1-27 0,-2-26 129,0-28-645,1-14-1032,-1-36-3225,0-20-258,0-17-258,-1-23-645</inkml:trace>
  <inkml:trace contextRef="#ctx0" brushRef="#br0" timeOffset="39488.2586">8222 12596 4386,'-8'0'4902,"8"0"-129,0 0-1161,4 4-1935,10 4-645,4-8-258,12 6-258,5-6 129,14 3-258,11-3-129,16-2 0,11-5-129,19-1 0,11-4-129,13-2 258,14-5-258,12 2 129,8-2 0,13 4 129,4-4-258,8 6 516,5 1-387,3 5-129,-1 0 129,2 7 0,-2-3 0,-6 3 0,-3 0 0,-7 0-129,-10 3 129,-8 1 0,-14 0-129,-13 0-129,-16 14-1806,-19-7-2709,-26 3-387,-20-1-387,-29-1-258</inkml:trace>
  <inkml:trace contextRef="#ctx0" brushRef="#br0" timeOffset="40180.2981">9024 12165 5934,'-12'0'5289,"12"0"-258,4-26-387,4-5-3096,13 3-387,-2-15-387,8-1-129,-4-2-258,3 0-129,-6 5-129,0 7 0,-7 8 0,-6 13 0,-7 13 0,0 23 0,-1 15 0,-7 10 129,0 6-129,4 8 0,1 4-129,3-6-258,5 3-1806,4-20-2838,4-8-258,-2-12-387,5-10-387</inkml:trace>
  <inkml:trace contextRef="#ctx0" brushRef="#br0" timeOffset="40704.3282">9743 11849 9288,'-1'-37'5289,"2"15"-258,9 6-387,0-2-3741,10 12-516,1 2 0,0 4-129,-3 1-129,-2 14 0,-6 8 129,-6 6-129,-8 1 0,-7 7 0,-7 0-129,-1 6 129,-2-4-129,1-4 0,2-4 0,9-6 129,9-8-129,8-8 0,12-6 0,5-3 0,7-3 0,4-5 0,4 4-774,-8-4-4257,2 7 129,-8 1-774,-7 0-258</inkml:trace>
  <inkml:trace contextRef="#ctx0" brushRef="#br0" timeOffset="41387.3672">10426 11808 7611,'-1'-32'5289,"7"18"-258,6-3-258,6 5-3225,1 4-1032,5 8-129,2 0-129,-3 12 0,-7 9 0,-6 7-129,-6 1 129,-4 3-129,-8-2 0,-2 0-129,0-4 0,0-5 0,5-7 0,5-1 129,2-1-258,8-2 258,4 0-258,3 3 258,-2 0-129,3 3 0,-3 4 0,-8-2 0,-4 4 0,-4-3 0,-11 1 0,-7-4 0,-5-6 0,-2-3 129,-1-5-129,-1-2-129,6-3 0,2-11-1290,12 7-3483,8 7-129,0-12-387,12 12-774</inkml:trace>
  <inkml:trace contextRef="#ctx0" brushRef="#br0" timeOffset="41920.3976">11207 11719 8901,'8'-59'5289,"-8"39"-258,0 20-129,-12-7-3999,6 21-387,-6 12-129,3 11-129,-1 7 0,5 3 0,2-1-129,3-3 0,8-8 129,6-9-258,6-11 129,3-9-129,2-6 0,1-10-129,-1-12 258,-3-2-129,-3-3-129,-3 0 129,-6 5 0,-6 8 129,-4 14 0,0 0 0,-8 21 0,2 10 0,-1 10 129,5 4 0,0 4-258,2-3-129,5 3-774,-3-10-3999,10-4-258,-2-10-258,2-2-645</inkml:trace>
  <inkml:trace contextRef="#ctx0" brushRef="#br0" timeOffset="42536.4329">12010 11651 5289,'14'-28'5160,"-3"13"-258,-1-1-258,-3-7-3096,10 11-516,-7-2-516,1 3 0,-5-1-258,-6 12 0,0 0 0,0 0 0,-20 8-129,-1 10 0,-5 1 0,-3 8 0,-2 3-129,3 0 0,6 2 258,7-3-129,8-3 129,7 0-129,4-4 0,13-1 0,4-1 129,1-1-258,1 0 129,-2 4-129,-4-3 258,-2 1-129,-7 0 0,-8 1 129,-3 1 0,-9-1 0,-10-1-129,-3-4 129,-4-5-129,-1-1-129,3-2-645,-4-7-4128,9-1-387,4-1-387,0 5-645</inkml:trace>
  <inkml:trace contextRef="#ctx0" brushRef="#br0" timeOffset="43428.484">9027 15695 1419,'-1'-48'4902,"-4"31"258,-4-1-129,9 18-2064,-19-24-1032,19 24-516,-9 0-516,8 10-387,-2 12 0,3 9-258,0 13 0,3 19-129,0 6 129,1 10-129,-1 5 129,1 9-129,0-3 0,-1-1 0,0-7-129,1-14 129,-2-8 0,1-12-258,1-6-129,-4-30-1806,2 2-2709,-2-14-387,0 0-129,-1-12-774</inkml:trace>
  <inkml:trace contextRef="#ctx0" brushRef="#br0" timeOffset="44236.5302">8144 13401 7998,'-9'3'5031,"5"-9"-387,4-16-1419,9 10-1419,0-18-903,11 0-258,0-11 0,7 0-258,2-7-129,2 4 0,-3 5-129,-1 6 0,-7 8 0,-5 14 129,-8 13-129,-3 21 0,-4 13 0,-4 14 0,-1 8 0,1 7-129,3 2-258,-1-14-1290,3 0-3225,4-8-129,4-10-645,-2-4-258</inkml:trace>
  <inkml:trace contextRef="#ctx0" brushRef="#br0" timeOffset="44911.5688">8202 14108 7482,'-5'-29'5289,"5"16"-258,3-7-387,6 14-3225,2-11-516,11 8-387,0-3-129,2 10-129,0 3 0,-3 4-129,-2 10 0,-7 8-129,-6 7 129,-6 8-129,-9 6 0,-7 7-129,-5 3 258,-2 1-258,3 0 129,3-7 0,4-7-129,8-9 129,5-10 0,5-11 129,11-11-129,4 0 0,4-7 0,5-4 0,3 4-129,-3-14-2193,4 14-2451,-3 3-258,-4 4-516,-5 0-387</inkml:trace>
  <inkml:trace contextRef="#ctx0" brushRef="#br0" timeOffset="45663.6117">8225 15007 7740,'-6'-30'5289,"6"11"-387,6 6-129,4-4-3483,14 10-387,2 2-516,2 5 129,-2 5-387,-4 11 0,-6 6 0,-5 6-258,-9 3 129,-3 0-129,-12 2 129,-2 2 0,-2-5 0,4-5 0,3-3 0,1-4 0,8-8 0,1 5 0,10-2 0,2-1 0,6 5 0,-2 3 0,1-2 0,-1 6 0,-4 4 0,-3-3 0,-5-1 129,-4-1-129,-8-3 129,-7-1 0,-7-2 129,-2-2 0,-5-6-129,2-4 129,0-5-129,4 0 0,3-4-129,7-9-903,13 13-3999,0-16-258,0 16-387,13 6-645</inkml:trace>
  <inkml:trace contextRef="#ctx0" brushRef="#br0" timeOffset="46199.6425">8295 15908 5289,'-3'-12'5160,"3"12"-129,0 0-645,-12 12-2838,10 13-516,-1-9-516,3 10-129,-3 3 0,3 5 0,0-7 129,1 3-258,0-6 0,5-3 0,1-6 0,7-4-129,0-7 0,3-4-129,2-5 129,3-4-129,1-2 0,-2-5-258,1 13-774,-12-14-3096,6 10-645,-7 4-387,-9 3-645</inkml:trace>
  <inkml:trace contextRef="#ctx0" brushRef="#br0" timeOffset="46440.6563">8480 15983 7998,'-4'-17'5289,"-8"17"0,2 17-645,8 25-2709,-7-5-1161,5 13-387,0 11-129,3 0-129,1 0-1161,0-12-3870,1-6 0,2-7-516,1 1-387</inkml:trace>
  <inkml:trace contextRef="#ctx0" brushRef="#br0" timeOffset="47175.6982">8408 16918 6708,'-1'-29'5160,"2"12"0,8 0-774,0-18-2838,9 21-645,-3-13-387,6 8-129,-3 4-258,-2 3 0,-2 0-129,-4 10 129,-10 2-129,2 5-129,-8 8 129,-8 4 0,-6 3 0,-5 7 0,-3 4-129,-5 2 129,5-3 0,1 1 129,4 1-129,5 0 0,11-2 0,7-5 0,10-1 0,9-2 0,5-2 0,6 1 0,1 1 129,0-2-129,-4 4 0,-5 2 129,-7 1-129,-7 2 129,-8 2-258,-1-4 258,-12-2-129,-4-1 129,-5-6-129,-1-7 0,0-4 0,2-7-258,4 0-258,-4-8-3741,13-6-387,2 0-774,6-2 0</inkml:trace>
  <inkml:trace contextRef="#ctx0" brushRef="#br0" timeOffset="47859.7373">8997 16474 1161,'-2'-29'4386,"2"5"387,0 24-387,0 0-1806,0 0-774,6 16-387,-6-4 0,0 33-645,0-7 258,0 30-516,0 2 258,0 17-645,0 0 129,0 6-129,1 1-258,1-9 258,0-3-258,-1-10 258,-1-11-258,-1-6 258,-2-4-129,0-7 0,0-13 129,-3-4-129,5-5 0,-2-6 0,3-16 0,0 11-129,0-11-258,0 0-774,7-6-2967,-7 6-1032,0-16 258,0 16-903</inkml:trace>
  <inkml:trace contextRef="#ctx0" brushRef="#br0" timeOffset="61779.5335">9083 12993 2709,'-3'-39'4644,"0"29"-129,-2-5-1032,5 15-903,-6-16-774,6 16-516,0 0-129,0 0-516,-12 5-258,10 6 0,-3 4 0,2 6-129,1 6 129,0 2-258,-1 3 129,3 6-129,-3-3 0,3 4 129,0-4-129,6-1 0,1 0 129,4-5-258,2-8 129,3-3 0,1-7 0,2-6 0,3-5-129,-2-2 0,-2-13 0,2-4 129,-4-3 0,0-4 0,-2-5-129,-1-3 129,-3-4 0,-2-2-129,-1-4 258,-1 4-258,-4 4 129,0 2-129,-2 2 129,-6 5 0,0 5 0,-4 4 0,-6 5 0,-1 6 0,-1-3 0,-3 4-129,-1 4 129,-1 2 0,-1 3-129,1 5 0,4 4-129,1-3-387,11 16-2580,-2-13-2064,3 7-129,-2 0-645,2 11-258</inkml:trace>
  <inkml:trace contextRef="#ctx0" brushRef="#br0" timeOffset="66419.7989">9657 13075 1419,'-12'14'4902,"12"-14"129,-14 12-129,14-12-1935,0 0-903,-12 0-387,12 0-516,0 0-258,7-12-258,-2-5-258,9-3 0,1-6 0,3-3-258,2-5 129,4-4-129,1 0 0,0 1-129,-4 5 129,-3 3 0,-4 6 0,-1 11-129,-13 12 129,11 0 0,-11 18-129,0 14 129,-6 5-129,1 8 129,1 6-129,-2 1 129,6-3-129,0-4 0,0-7 0,4-7 0,3-7 0,0-2 0,3-8-387,-10-14-1935,15 4-2838,-15-4-129,11 0-516,-11 0-516</inkml:trace>
  <inkml:trace contextRef="#ctx0" brushRef="#br0" timeOffset="69023.9479">10322 12990 5289,'-9'10'5547,"9"-10"-516,0 0-129,-6 14-2322,6-23-1032,6-2-645,2-10-258,9-1-258,1-9 0,7-3 0,0-4-129,5 3-129,-4 2 129,-1 8-258,-4 3 129,-4 7 0,-4 13-129,-13 2 0,7 27 0,-7 5 129,-2 9-129,-3 8 129,1 5-129,-1 0 0,3-1 0,2-7 129,1-9-258,6-8-516,8-2-4257,-10-11-387,1-4-258,-6-12-774</inkml:trace>
  <inkml:trace contextRef="#ctx0" brushRef="#br0" timeOffset="70064.0074">11137 12824 8901,'-17'-1'5418,"5"8"-387,-3 13-387,8 20-2967,-4-5-1161,10 9 0,1-4-258,13-1 129,10-8-258,7-6 129,9-16-129,4-9 0,1-13 0,-1-12 0,-5-4 0,-9-3-129,-5-2 129,-13 0-129,-11-4 129,-7 4-129,-18 7 0,-7 4 129,-8 6-129,-6 4 0,-1 10-129,6 3 129,5 10-387,7-4-1290,21 11-3483,6-1 0,14 3-387,15 1-903</inkml:trace>
  <inkml:trace contextRef="#ctx0" brushRef="#br0" timeOffset="70536.0344">11973 12858 10836,'-24'1'5289,"10"18"-129,-2 2-129,7 17-4128,4-3-516,7 0 0,9-4-129,10-10-129,7-8 0,8-9 0,1-8 0,5-16-129,-7-6 129,-2-10 0,-7-3 0,-10-5 0,-8-5 129,-8 4-129,-16 3 0,-9 5 0,-10 9-129,-7 10 0,-7 15-516,-8 3-3741,10 12-1161,0 12-129,9 1-645</inkml:trace>
  <inkml:trace contextRef="#ctx0" brushRef="#br0" timeOffset="77240.4178">2234 16528 3354,'-27'12'4902,"27"-12"-645,5 5 258,6-7-2580,21 2-903,4 0-387,10 0-129,5 0 0,4 0-258,-4 5-258,-2 1-1161,-1 6-2838,-7-5-387,-6 4-258,-11-3-129</inkml:trace>
  <inkml:trace contextRef="#ctx0" brushRef="#br0" timeOffset="77539.4349">2175 16477 4773,'-23'-62'4644,"18"33"-129,3-2-1290,9 17-1290,1-10-903,15 17-258,-1-1-258,7 8 0,4 0-258,8 3-129,7 7-129,4-4-1290,1 5-2709,-1-5-774,1-6-258,0 1-645</inkml:trace>
  <inkml:trace contextRef="#ctx0" brushRef="#br0" timeOffset="80759.6192">9082 14180 6321,'0'0'5160,"-13"12"0,13-12-645,-8-1-2322,13 0-903,-2-15-516,11 0-129,0-9-258,8-6 129,1-9-258,4-3 129,0-1-258,0 1 129,-4 2-258,1 4 129,-5 8-129,-7 16 129,-12 13 0,10 13 0,-10 18 0,-2 10-129,-4 11 129,0 6-129,-1 4 129,2-4-258,1-2 129,3-13 0,1-4 0,4-8-129,2-11-258,-6-20-1032,13 20-3741,-13-20 129,0 0-774,0 0-387</inkml:trace>
  <inkml:trace contextRef="#ctx0" brushRef="#br0" timeOffset="81839.681">10390 14001 4773,'-17'10'5160,"5"-5"0,12-5-516,0 0-2451,-3-5-903,11-2-387,2-10 0,6-1-387,-1-10 0,8-1-258,-1-9 129,-1 1-258,-2 1 129,-1 2-129,-4 2-129,-3 7 129,-2 7 0,-5 7-129,-4 11 129,0 17 0,-3 12-129,-3 11 129,1 5-129,1 5 129,-1 5 0,4 3-129,1-3 129,0-9-258,6-5 129,1-12-774,9 1-4128,-9-11-258,2-2-645,-9-17-387</inkml:trace>
  <inkml:trace contextRef="#ctx0" brushRef="#br0" timeOffset="82547.7214">11134 13967 8127,'-10'4'5289,"10"-4"-129,0 0-387,-10-4-3354,13-1-645,8-8-258,3-2-129,2-10 0,6-4-129,6-5 0,1 0-129,-2-3 129,0 0-129,-2 3 0,-2 6 0,-6 7 0,-4 9 0,-5 12 0,-3 7 0,-5 16 129,0 15-129,-1 7 129,-4 8-129,3 2 0,1 0-129,1-3 129,0-7-258,3 0-129,1-22-1290,8 5-3741,-7-7 0,1-3-645,-3-1-387</inkml:trace>
  <inkml:trace contextRef="#ctx0" brushRef="#br0" timeOffset="85675.9003">9798 13973 7740,'-25'-20'5418,"8"22"-387,1 18-258,-3 6-3612,11 16-516,2 0-129,6 4-387,8-3 129,8-8-258,6-8 129,7-13-129,1-14 129,3-12-129,-3-17 0,-2-5 0,-9-10 129,-4-4 0,-12-5-129,-4 1 129,-13 3 0,-10 12 0,-4 9 129,-6 11-258,0 15 0,3 2-645,11 19-4128,3 7-387,10 8-258,7 0-516</inkml:trace>
  <inkml:trace contextRef="#ctx0" brushRef="#br0" timeOffset="86327.9376">11816 13800 7740,'-3'-49'5547,"3"49"-387,0 0-387,-15 23-2967,15 21-774,3 9-516,10 3-258,5 1 0,8-6-129,6-18 0,6-17-129,3-15 0,3-17 129,-5-16-129,-5-11 129,-12-10-129,-9-3 258,-10-2-258,-6 7 129,-17 3 0,-12 7-129,-13 14 0,-5 7-645,5 21-4257,-11 23-387,-1 22-258,-3 27-516</inkml:trace>
  <inkml:trace contextRef="#ctx0" brushRef="#br0" timeOffset="91736.2469">9149 15216 5031,'-9'5'5289,"9"-5"-258,-5 16-1548,5-16-1032,0 0-387,0 0-645,0 0-516,-2-13-258,4-3-129,6-9-129,7-3-129,0-9 0,5-2-129,3-3 0,0 5 0,0 2-258,-2 3 258,-3 11-258,-6 8 258,-4 11-129,-8 2 258,4 24-258,-5 10-129,-7 9 258,1 8-129,1 6 129,0 2-258,2-3 129,2-1-129,2-11 129,0-5 129,4-8-258,1-9 129,-1-2-387,-4-20-1032,10 5-3612,-10-5-258,0 0-387,0 0-645</inkml:trace>
  <inkml:trace contextRef="#ctx0" brushRef="#br0" timeOffset="92656.2997">9736 15166 4386,'4'-26'5418,"3"3"-129,4-1-645,0-15-2322,10 10-903,-5-20-645,6 9 0,0-5-516,1 9 129,-6 6-258,-1 9 129,-3 12-129,-4 14 129,-3 20 129,-5 18-258,-1 9 0,0 7 0,0 6 0,0-2-129,2-4 129,3-12-516,8 6-2580,-6-28-1935,5-8-387,-2-8-516,1-9-516</inkml:trace>
  <inkml:trace contextRef="#ctx0" brushRef="#br0" timeOffset="93367.3402">11826 15158 8256,'0'0'5289,"0"0"-129,0 0-516,0-29-3225,12 7-645,3-12-129,4-3-258,2-8-129,3 1 0,-3-2-129,-1 7 0,-4 6 0,-2 9 0,-5 13 0,-1 18 129,-6 18 0,1 19 0,-3 10 0,1 6-129,4 5-129,1-6-774,13 3-4128,-8-19-387,5-2-258,-2-13-774</inkml:trace>
  <inkml:trace contextRef="#ctx0" brushRef="#br0" timeOffset="94083.3813">10424 15063 6837,'-13'-41'5289,"2"30"0,-2 11-516,-3 0-2967,10 23-774,-3 3-516,9 3-258,6-2 0,14 0-129,6-12 0,10-8-129,4-8 0,3-19 129,1-12 0,-5-8-129,-7-5-129,-9-6 258,-12 3-258,-11 2 258,-10 7-129,-13 10 0,-11 15-129,-5 14 258,-1 5 0,3 12-516,16 16-3999,1 0-645,17 5-129,10 1-774</inkml:trace>
  <inkml:trace contextRef="#ctx0" brushRef="#br0" timeOffset="94587.41">11304 14900 8643,'-31'25'5418,"9"7"-387,6 15-387,-3-3-3096,17 10-774,2-8-387,13-6 0,8-15-258,11-16 0,7-12 0,1-20 129,1-11-129,-1-12 0,-7-8 129,-8 0 0,-10-6-129,-12 4 129,-8 1 0,-16 8-129,-12 7 0,-12 19-129,-3 15-516,-9 6-3354,10 21-1419,1 15-258,9 17-645</inkml:trace>
  <inkml:trace contextRef="#ctx0" brushRef="#br0" timeOffset="100903.7714">9735 16128 5289,'-7'13'5676,"7"-13"-516,0 0-387,2 20-2580,-2-20-903,13-5-258,-2-15-387,9-1-129,3-15-129,4-3-129,4-8 129,3 0-258,1-5 0,-6 8 0,-2 9-129,-7 17 129,-4 18 0,-9 27 0,-7 17 0,0 16 129,-10 7-258,3 4 129,1-1-387,-3-16-1935,9-4-3096,0-22-129,6-10-774,6-16-129</inkml:trace>
  <inkml:trace contextRef="#ctx0" brushRef="#br0" timeOffset="101515.8064">11831 16194 8256,'0'0'5676,"0"0"-516,13-7-258,6-8-3612,2-19-516,8-2-258,-2-8 0,1 6-258,-6 4 129,-4 7-129,-6 12 129,-12 15-129,4 26 0,-4 13 0,-8 14-258,2 1-129,6 20-1935,-3-22-3225,6 4-129,1-18-516,4-18-516</inkml:trace>
  <inkml:trace contextRef="#ctx0" brushRef="#br0" timeOffset="102011.8347">11198 16073 9030,'-9'-5'5418,"-6"23"-129,10 9-129,-2-4-3999,7 16-516,0-3-258,14-5-129,3-5-129,8-14 0,7-12 0,3-16-129,3-13 129,-2-10 0,-5-9 0,-8-3 0,-8-6 0,-15 5 0,-8 13 0,-18 10 0,-13 13-129,-7 13-258,-2 27-2709,-5 1-2322,3 13-258,4 5-516,11 1-129</inkml:trace>
  <inkml:trace contextRef="#ctx0" brushRef="#br0" timeOffset="102575.8669">10462 15983 7353,'-14'-10'5418,"1"23"-387,2 10-129,-2-7-3225,9 20-774,3-11-516,7 4 0,10-8-258,12-13 129,3-9-129,6-19-129,1-12 258,-2-3 0,-3-12 0,-10 1 0,-11 3 0,-12-3 0,-8 6 0,-16 15 0,-12 8-129,-5 11 0,-5 7-516,-3 5-1290,13 19-3612,2 1 0,9 9-645,11-3-387</inkml:trace>
  <inkml:trace contextRef="#ctx0" brushRef="#br0" timeOffset="103215.9035">9256 15995 8643,'-16'-20'5547,"6"26"-516,-2 13-258,2 12-3741,5 0-516,5 7-258,5-5 0,11-1-129,4-11 0,7-6 0,4-13 0,2-3-129,-1-16 129,-1-6 0,-4-10 0,-4-1 0,-8-5 129,-8-7-258,-7 2 129,-6 3 0,-12-3 0,-7 8-129,-7 12 0,-4 13-129,1 24-1290,-6 15-3741,8 20 0,-1 16-516,7 18-645</inkml:trace>
  <inkml:trace contextRef="#ctx0" brushRef="#br0" timeOffset="105211.0177">10444 16903 4644,'-5'36'5289,"3"-21"0,1-2-516,1-13-2451,0 0-903,-1-14-387,8 0-387,3-16 0,9-2-258,2-8-129,5-1 0,0 2-129,0 1-129,-3 6 129,-1 10 0,-6 16-129,-5 14 0,-7 19 129,-4 23-129,-1 10 129,-2 9 0,-1-1-387,4-3 0,7 3-2064,2-23-2838,8-15-129,2-19-258,5-11-774</inkml:trace>
  <inkml:trace contextRef="#ctx0" brushRef="#br0" timeOffset="105527.0357">11059 16953 9933,'10'5'5418,"1"-10"-387,-1-18 129,7-2-4515,5-11-129,10-3-258,0-1 0,2 4 0,-5 1 0,0 7 0,-7 16 0,-8 12 0,-6 12 0,-7 20 0,-2 11-129,-4 5-129,5 12-1290,-6-5-3870,6-6-258,0-8-516,6-3-516</inkml:trace>
  <inkml:trace contextRef="#ctx0" brushRef="#br0" timeOffset="106031.0647">12000 16719 5289,'-21'9'5547,"7"16"-258,1 13-387,-1 8-2838,10 14-1161,-2-9-258,6 5-129,7-12-258,7-6 0,6-21-129,4-12 129,-2-13 0,3-18 0,-5-7 0,-3-7 129,-4-7-129,-6 0 129,-7 4 0,-7-1-258,-8 7 129,-8 6-258,0 10-258,-6-6-1935,5 22-3096,-4-4-129,1 4-774,-2 5-129</inkml:trace>
  <inkml:trace contextRef="#ctx0" brushRef="#br0" timeOffset="106615.0981">9957 16889 9288,'0'0'5418,"0"9"-387,0 17-129,4 6-4386,5 0-258,4 0 0,4-9-129,4-12-129,3-17 0,0-19 0,-2-13 129,-5-4-129,-6-7 129,-7 3 0,-6-1 0,-13 7 0,-9 12-129,-6 14 129,-6 11-387,-3-4-2451,9 18-2322,2 2-258,3 6-645,5 6 0</inkml:trace>
  <inkml:trace contextRef="#ctx0" brushRef="#br0" timeOffset="107172.1299">9366 16886 5031,'-20'-15'5160,"5"18"129,1 25-645,-3-8-2709,12 24-774,0-9-387,5 7-387,11-11 129,9-11-129,6-20-129,9-15-129,1-16 129,0-13 0,-3-11 129,-2-1-129,-14-1 129,-7 6-258,-10 6 129,-14 14 0,-12 9-258,-10 8-1161,4 20-3999,-10 6-129,3 11-516,-1 8-387</inkml:trace>
  <inkml:trace contextRef="#ctx0" brushRef="#br0" timeOffset="119467.8331">12932 11326 2193,'-2'-37'4257,"2"37"0,-11 8-258,3 16-2709,8 19-129,-1 15-129,3 27 0,-1 17-258,7 32-129,-3 14 0,3 24 0,-3 13-258,2 16 0,-5 8-387,2 9 129,-4 0-129,0 10 258,-4 2-129,0 7 129,-3 2 0,1 1-129,-1-1 0,4-5 0,3-10 0,0-12-129,3-11 129,4-13-129,0-23 0,2-16 258,-4-17-129,1-16-129,-6-16 0,0-8 0,0-17 0,-1-9-129,-3-7-129,-1-11-387,5-1-2580,0-18-1677,0-15-387,0-14-258</inkml:trace>
  <inkml:trace contextRef="#ctx0" brushRef="#br0" timeOffset="123243.0491">13478 12000 8127,'-16'-68'5289,"6"46"-129,-3 10-258,5 19-2838,-7 9-1032,9 19-387,3 9-258,3 10 0,7 0-258,10 1 129,7-10-258,7-10 129,4-18-129,4-17 0,0-13 0,-1-20 0,-7-11 0,-7-11 0,-6-5 129,-14-6-129,-4 0 0,-18 6 0,-9 9 0,-9 7 0,-4 13 0,-3 10 0,1 15 129,6 6-129,8 20 129,8 7-387,16 18-1935,4-7-2838,10 6 129,7-5-774,8 2-387</inkml:trace>
  <inkml:trace contextRef="#ctx0" brushRef="#br0" timeOffset="123599.0694">13896 12025 9417,'10'-15'5676,"2"-7"-645,1-15 129,8-5-3354,-1-5-1419,7-1 0,-6-1-258,0 9 0,-4 0-129,-4 16 129,-5 15-129,-8 9 129,5 28 129,-5 13 0,-3 6 0,0 11-129,1 1 129,2 0-387,7-5-129,0-10-516,17-6-3870,-7-13-387,4-7-516,-1-12-258</inkml:trace>
  <inkml:trace contextRef="#ctx0" brushRef="#br0" timeOffset="123907.0871">14277 12035 10707,'5'0'5289,"5"-10"-129,2-14 0,10-4-4128,-5-10-258,8-4-258,-3-5-258,2 1 0,-5 3-129,-2 8 0,-4 5 0,-5 11 0,-8 19 0,5 6 0,-5 20 129,-5 11 0,3 7 0,-2 6-258,4 4 0,0 0-387,8 4-1161,-5-14-3612,10-3-258,-1-11-258,4 0-387</inkml:trace>
  <inkml:trace contextRef="#ctx0" brushRef="#br0" timeOffset="124267.1077">14710 11879 13029,'-12'51'5805,"7"-19"-516,5 6 0,0-1-4773,10-3-129,10-8-129,2-9-129,8-12-129,4-9 0,2-11 0,-4-7 0,-4-10 0,-6-2 0,-8-11 0,-10 0 0,-6-2 0,-14 3 0,-9 5 129,-6 6-129,-3 9 129,-1 11-129,4 13 129,4 8-387,14 25-1161,0 1-3741,13 7-129,7 0-516,12 7-387</inkml:trace>
  <inkml:trace contextRef="#ctx0" brushRef="#br0" timeOffset="124628.1283">15270 11790 11868,'26'-40'5547,"-26"40"0,11 30-258,-11-1-4386,0 27-387,1 7 129,8 5-258,2-5 0,7-8 0,5-21-258,8-16-129,3-18 129,1-18 0,-2-18-129,-2-18 0,-8-8 0,-5-8-129,-11-5 129,-7-1 0,-7 6-129,-15 4 129,-10 12-129,-9 17-258,-8 32-1290,-15 5-3741,0 26-129,-5 23-387,3 21-645</inkml:trace>
  <inkml:trace contextRef="#ctx0" brushRef="#br0" timeOffset="134916.7168">16070 11594 7998,'0'-61'5289,"0"47"0,0 14-387,-5 13-3096,6 28-774,-1 13-387,3 16-129,-2 8-129,4 7-129,-1-2 0,2-5-129,2-14-129,-4-10-129,3-14-258,-2-21-258,6-1-1032,-11-18-2322,9-18-903,-4-10-645,4-4-129</inkml:trace>
  <inkml:trace contextRef="#ctx0" brushRef="#br0" timeOffset="135110.7279">16224 11505 9933,'5'-26'5418,"-5"38"-258,-2 25 0,2 31-3483,0-2-903,0 11-258,5 1-258,4-4 0,1-9-387,1-9-516,6 3-2193,-6-23-2322,1-5-129,-8-11-387,-2-1-387</inkml:trace>
  <inkml:trace contextRef="#ctx0" brushRef="#br0" timeOffset="135359.7422">15897 11803 10191,'2'-12'5676,"19"12"-645,7 0 258,19 7-3999,-1-5-516,11 3-129,1-3-258,5-2-258,-6 0-387,-6-6-774,0 5-4128,-12-2 0,-12 3-516,-13 0-516</inkml:trace>
  <inkml:trace contextRef="#ctx0" brushRef="#br0" timeOffset="135580.7547">16012 12046 13158,'24'-21'5934,"-2"8"-387,10 6-516,6-2-4257,8 1-645,9 8-2322,-2-2-2967,-2 0-387,-6 2-645,-5 12-387</inkml:trace>
  <inkml:trace contextRef="#ctx0" brushRef="#br0" timeOffset="138427.9177">19402 10757 9030,'-12'-18'5289,"10"-6"-258,2-14-387,3-6-3870,13-16-129,11-3-387,4-17-129,6-1 0,-1 0 0,1 11-129,-5 12 129,-5 17 0,-7 19 0,-6 22 129,-4 29 0,-3 20-129,-1 15 129,4 13 0,3 3-258,0-3-129,7-1-387,-2-23-774,9-7-3741,-10-17-129,-3-9-387,-14-20-387</inkml:trace>
  <inkml:trace contextRef="#ctx0" brushRef="#br0" timeOffset="138612.9281">19562 10515 7611,'-33'-46'5418,"33"29"-258,6 0-129,17 7-3483,4-9-387,16 3-645,5-2-387,2-6-903,7 6-4128,-8-1 0,-6 5-774,-5 5 0</inkml:trace>
  <inkml:trace contextRef="#ctx0" brushRef="#br0" timeOffset="138775.9376">20037 10302 8901,'24'22'5418,"-7"-17"-516,6-6 0,8-1-3999,1-4-774,6-7-1032,4 0-3612,-8 4-387,-8 3-516,-8 3-129</inkml:trace>
  <inkml:trace contextRef="#ctx0" brushRef="#br0" timeOffset="138923.9459">20178 10469 9288,'-6'34'5418,"21"-23"-258,7-11-129,7 0-4257,7 0-774,3-16-2838,4 4-1935,0-1-258,0 0-516,1-5-387</inkml:trace>
  <inkml:trace contextRef="#ctx0" brushRef="#br0" timeOffset="139410.9739">21054 9886 8127,'20'-83'5418,"-23"57"-258,-15 10-387,-15 12-3999,-4 11-129,-8 15-258,-1 10-129,1 6 0,14 2-129,7 1-129,17-1 129,7-6-129,16-8 0,12-3 0,2-9 0,3 1 0,-9-6-129,-7-1 129,-8-1 0,-8 4 0,-5 1-129,-7 3 0,-4 0 0,-2 5 129,3 1 0,6-3 129,4 3-129,4-2 129,2-3-129,5 2 129,0-1-129,-1-2 129,-2 6-129,-4-1 0,-3 6 129,-7 0 0,-2 6 0,-6 2-129,1 7 129,1 0-129,4 4 258,5-7-387,7-4 258,4-5-258,11-5 129,11-6-903,-5-14-3612,14-4-258,-2-6-774,2-6-258</inkml:trace>
  <inkml:trace contextRef="#ctx0" brushRef="#br0" timeOffset="139699.9903">21206 10333 10191,'0'7'5676,"0"20"-516,-4-4 0,4 5-4386,12-5-387,11-10-129,4-10-129,9-6 0,2-15-129,2-7 0,-5-5 0,-4-8 0,-11-1 0,-10 0 0,-10 1 0,-15 7 129,-9 3-258,-7 9 258,-5 13-387,-2 6 0,10 21-1935,-2 1-2967,10 11-258,5 7-387,15 10-516</inkml:trace>
  <inkml:trace contextRef="#ctx0" brushRef="#br0" timeOffset="139864.9997">21582 10519 11352,'20'61'5805,"-20"-24"-645,0 6-387,0 2-5676,0-7-3999,0 0-258,0-12-516,0-1-387</inkml:trace>
  <inkml:trace contextRef="#ctx0" brushRef="#br0" timeOffset="140215.0199">21827 10297 9546,'10'4'5676,"8"-20"-516,-7-10 0,3-1-4386,2-10-387,4 2 0,0-6-129,-3 8 0,-3 8 0,-3 12 0,-11 13 0,10 14-129,-10 15 129,0 12 0,0 8 0,0 2-258,0 9-258,-5-16-1677,5 9-3225,0-12-129,3-1-903,-2-8-129</inkml:trace>
  <inkml:trace contextRef="#ctx0" brushRef="#br0" timeOffset="140383.0294">22175 10522 12771,'12'65'5805,"-8"-23"-387,-4-3-516,0-6-7095,-1 8-2967,1-10-387,0-4-387,0-5-774</inkml:trace>
  <inkml:trace contextRef="#ctx0" brushRef="#br0" timeOffset="140812.0539">22668 10136 5805,'0'-60'5934,"0"60"-645,0 0-129,-7 20-2322,7 24-1935,0 6-258,3 7-258,2 0-129,1 0-258,1-5-129,0-16-387,9 8-1806,-9-26-2580,6-5-387,-4-13-258,7-9-387</inkml:trace>
  <inkml:trace contextRef="#ctx0" brushRef="#br0" timeOffset="140992.0642">22822 10168 3354,'11'-137'5805,"-6"89"-516,-5 19 0,0 29-1548,-8 20-1161,8 32-1161,-4 12-387,4 14-516,1 3-129,5-2-129,5-8-516,1-19-387,10-5-1290,-5-28-3483,2-12-129,-8-9-129,-3-15-645</inkml:trace>
  <inkml:trace contextRef="#ctx0" brushRef="#br0" timeOffset="141196.076">22627 10164 8901,'-53'5'5934,"45"7"-516,13 5 0,16-10-4128,20 10-516,13-3-129,9-6-258,6-5-258,-2-3-258,-4 0-387,-13-6-1677,-10 6-3225,-16 0 129,-15 5-645,-13 0-258</inkml:trace>
  <inkml:trace contextRef="#ctx0" brushRef="#br0" timeOffset="141377.0862">22624 10449 10320,'19'21'5805,"10"-19"-387,18 4-129,2-6-4128,15 0-516,-1 0-774,-1-14-1548,-3 11-3612,-11-6-129,-4 6-516,-12-7-258</inkml:trace>
  <inkml:trace contextRef="#ctx0" brushRef="#br0" timeOffset="141855.1137">23196 9732 10062,'-10'-79'5676,"10"41"-387,6 9-129,8 10-4644,12 19 129,3 11-258,6 19 0,-4 16-129,-2 16 129,-4 11-129,-4 4 129,-7 5-258,-6-9 0,-2-9 0,0-13 0,-2-11-129,-1-14 0,-1-11 0,-2-15 0,0 0 129,0 0-258,0 0 0,-8 0 129,8 0 129,-14 25-129,9 6 129,3 12 0,2 13-129,2 9 129,7 8 0,1-1-129,2 1-129,0-5 129,-5-9 0,-6-1 129,-4-11 0,-12-8 0,-12-5-129,-9-10-774,-1 3-3870,-15-8-903,0 7-258,-4-4-774</inkml:trace>
  <inkml:trace contextRef="#ctx0" brushRef="#br0" timeOffset="148811.5115">16657 12059 10707,'-9'12'5160,"9"-12"-258,0 0-774,-6-20-2838,12 4-645,1-7-129,8-5-258,-3-9 129,6 1-258,0-3 0,2-1 0,-4 2-129,0 5 129,-2 6-129,-2 9 0,-3 14 129,-1 11-129,-5 18 129,-1 11 0,0 10 0,-1 5 0,2 2 0,0 1 0,-1-4-258,2-13-129,4-8-516,-8-17-3225,11 2-1032,-11-14-387,18 4-387</inkml:trace>
  <inkml:trace contextRef="#ctx0" brushRef="#br0" timeOffset="149283.5385">17101 11822 10062,'2'-14'5547,"-2"14"-258,-6 20 0,0 2-3741,4 17-774,2-6-387,5 7 0,8-6-129,7-8-129,5-9-129,5-9 129,3-8-129,0-10 0,-1-9 0,-3-9 129,-8-6 0,-5-4-129,-11-2 0,-5 2 0,-7 5 0,-11 6 0,-8 4-129,-2 9 129,-4 8 0,2 6-258,7 17-129,-3-6-2580,20 20-2322,5-4 0,8 13-516,9-6-258</inkml:trace>
  <inkml:trace contextRef="#ctx0" brushRef="#br0" timeOffset="149539.5531">17434 12066 10320,'20'-31'5547,"-10"6"-258,5-4-129,-8-8-3999,15 0-387,-5-5-258,4 3 0,-2 0-258,-3 11 129,-3 8-258,-3 20 129,-5 7-129,-4 19 0,-1 10 129,0 7-129,0 7-258,0-3-645,6 6-3870,-5-12-774,4-4-129,1-8-645</inkml:trace>
  <inkml:trace contextRef="#ctx0" brushRef="#br0" timeOffset="150111.5859">17797 12037 8256,'6'-27'5547,"-1"0"-258,7-1-387,-1-16-2709,6 9-1290,-4-8-516,3 4 0,-5 2-258,0 5 129,-4 12-258,-7 20 129,0 0 129,0 7-129,-5 20 0,0 14 0,2 5 129,1 3-387,3 3-387,0-15-2580,12 4-2064,-1-13-129,4-7-516,-1-9-387</inkml:trace>
  <inkml:trace contextRef="#ctx0" brushRef="#br0" timeOffset="151050.6395">18235 11840 8643,'1'-26'5418,"-1"26"-258,0-13-387,-8 8-3225,8 12-645,-4 8-258,4 7-129,0 6-258,4 2 0,2 2 0,8 0-129,2-4 129,8-6-129,1-8-129,3-9 129,3-5-129,0-6 0,-4-14 129,-2 0 0,-7-8 129,-3-6-129,-10 0 0,-5-4 129,-5-1-129,-11 2 0,-7 1 0,-3 7 0,-5 7-258,2 7 129,3 14-645,-6 0-3354,16 13-1548,-2 15-129,8 8-387</inkml:trace>
  <inkml:trace contextRef="#ctx0" brushRef="#br0" timeOffset="151615.6719">18885 11730 8643,'7'-55'5418,"-7"55"-387,0 0-129,2 15-3612,-2 16-645,0 13-129,0 5-129,0 6-258,0-1 129,5-5-516,3-4-516,-5-20-2322,10-1-1806,-2-11-129,6-12-516,-3-3-258</inkml:trace>
  <inkml:trace contextRef="#ctx0" brushRef="#br0" timeOffset="151795.6822">19102 11672 5676,'11'-66'5547,"-11"66"-129,0 7-516,-1 35-1161,-10 1-2451,7 17-516,-2 0-387,3 3-387,3-5-258,0-18-1419,7-1-3354,-3-16 0,4-5-516,-8-18-387</inkml:trace>
  <inkml:trace contextRef="#ctx0" brushRef="#br0" timeOffset="152004.6941">18963 11721 8514,'-23'-13'5547,"23"13"-645,0 0-129,6 0-3483,21 2-774,4-2-258,5 0-129,2 2-258,-1-2-1290,-1 0-3225,-9 5-258,-6 4-516,-11 4 0</inkml:trace>
  <inkml:trace contextRef="#ctx0" brushRef="#br0" timeOffset="152515.7233">18938 11868 10836,'-38'0'5676,"38"0"-516,-11 0 129,21 4-4128,9-4-387,14 0-258,4-3 0,9 2-258,-1 1-258,-1-8-903,5 8-4257,-14 0-129,-5 0-645,-8 6-516</inkml:trace>
  <inkml:trace contextRef="#ctx0" brushRef="#br0" timeOffset="153550.7826">19417 11996 6063,'-7'14'5676,"7"-23"-387,6-8-387,5-15-2193,6 2-1548,0-14-516,5 3-258,1-5-129,0 6 0,-3 1-129,-1 11 0,-7 13-129,-3 14 129,-6 9 0,-3 20 0,0 11 0,0 4-129,0 11-258,0-12-1419,8 8-3354,1-13 0,5-4-645,3-13-129</inkml:trace>
  <inkml:trace contextRef="#ctx0" brushRef="#br0" timeOffset="153842.7993">19771 12037 9546,'20'-15'5547,"-9"-6"-387,9-8-129,-1-11-3354,5 2-1161,0-5-129,3 4-258,-8-5 129,0 11-129,-5 3-129,-3 15 0,-11 15 0,0 0 0,6 10 258,-6 19-258,-3 7 129,0 3-129,3 6-129,0-5-387,10 6-1032,-5-15-3612,10-4-129,0-12-129,5-5-645</inkml:trace>
  <inkml:trace contextRef="#ctx0" brushRef="#br0" timeOffset="154114.8148">20214 11831 9159,'4'-16'5160,"-4"16"0,0 11-516,-6 3-3225,6 9-645,4-1-387,7-1-129,3-6 0,8-9-129,0-6 0,3-1-129,-2-14 129,-1-2 0,-7-8 0,-5 4 0,-8-4-129,-4 5 129,-13 0-129,-6 4 0,-3 8-129,-4 3-129,8 12-1161,-8-1-3612,18 10-129,4-1-129,9 7-774</inkml:trace>
  <inkml:trace contextRef="#ctx0" brushRef="#br0" timeOffset="154378.8299">20480 11868 10320,'20'36'5418,"-14"-19"-516,8 2 0,-4-8-4257,11-2-258,2-9-129,5-5-129,-1-13 0,3-4 0,-6-7 258,-5 0-258,-10-5 129,-9 5-129,-5-2 129,-12 7-129,-7 6-129,-2 5 0,-3 10-387,2-1-1161,12 13-3483,1 7-258,11 12-258,3 3-516</inkml:trace>
  <inkml:trace contextRef="#ctx0" brushRef="#br0" timeOffset="154714.8491">20876 11930 10449,'18'-19'5547,"-9"1"-387,8-6-129,-4-2-4386,8-3-258,-1-9 0,3 4 0,-7-3-129,2 8-129,-5 4 129,-1 11 0,-12 14 129,9 0-129,-6 22 0,-3 8-129,3 14-774,-5-2-3870,2 12-903,-1-4-129,0 3-645</inkml:trace>
  <inkml:trace contextRef="#ctx0" brushRef="#br0" timeOffset="155211.8776">21400 11834 10191,'19'-20'5547,"-1"13"-516,2-2 0,8 4-4515,3 4-516,0-2-258,6 4-903,-12-1-3483,1 0-387,-8 0-129,-9 1-774</inkml:trace>
  <inkml:trace contextRef="#ctx0" brushRef="#br0" timeOffset="155655.9029">21444 12003 10191,'-11'0'5547,"25"-3"-387,9 0 0,-1-5-4128,16 3-516,0-3-129,3 3-258,-5 3-387,-8-6-1935,-3 8-2838,-9 3-129,-7 6-516,-9-9-516</inkml:trace>
  <inkml:trace contextRef="#ctx0" brushRef="#br0" timeOffset="155887.9163">21495 11647 9546,'-20'32'5676,"15"11"-258,-4 0-387,9 20-3870,-4-2-645,4-3-129,2-4-258,3-9-516,11 6-2193,-6-18-2580,1-3-129,-3-14-258,2-3-387</inkml:trace>
  <inkml:trace contextRef="#ctx0" brushRef="#br0" timeOffset="156075.9271">21658 11667 10449,'6'12'5547,"-6"24"-387,-2 14 129,-6 7-4386,4 11-516,3-3-258,1-10-1290,5 3-3870,3-7 129,4-7-774,-1-6-387</inkml:trace>
  <inkml:trace contextRef="#ctx0" brushRef="#br0" timeOffset="156315.9408">22025 12148 12126,'22'-22'5547,"-15"10"-387,9 0-129,-6 3-5160,2-5-1419,6 10-3483,-3 0-129,0 4-387,-4 3-129</inkml:trace>
  <inkml:trace contextRef="#ctx0" brushRef="#br0" timeOffset="156466.9493">22244 12137 10191,'17'-3'5418,"-9"0"-516,4-3-129,-1-4-4515,-2-2-2709,9 9-2193,-2-1-516,2 2-387,0 0 0</inkml:trace>
  <inkml:trace contextRef="#ctx0" brushRef="#br0" timeOffset="156603.9573">22551 12108 10320,'20'0'5418,"-11"0"-516,-1 0-387,0-8-5289,8 5-3741,-2-2-516,2 6-258,-1-4-387</inkml:trace>
  <inkml:trace contextRef="#ctx0" brushRef="#br0" timeOffset="173534.9256">8006 12911 1548,'0'-11'3354,"-9"7"0,9 4-1548,-16 7-645,5 0-258,11-7-129,-15 18 129,10-6-129,5-12 129,-10 17 129,10-17-258,0 0-129,-13 11 0,13-11 0,-13 12-258,5-2 0,-6 0-129,-1 6-129,-6 3 0,-3 8 0,-4 4-129,-6 5 129,2 1-129,-3 2 129,0 3 0,2 1-129,2-2 129,3 0-129,3 1 129,1-1-129,3 4 0,2 2 0,1-3 0,0 3 129,4-1-129,1-3 0,3-2 0,4-4 0,1 0 0,5-8 0,5-3 129,10-3 0,5-3-129,6 0 258,6 4 0,2 1-258,3 5 129,0 10-129,-7 6 129,-6 7-129,-10 10 0,-10 12 0,-8 9-129,-13 4 258,-9 2-129,-7 4 0,-5 0 0,-3 1 0,2-2 0,4-5-129,2-6 258,6-5-258,7-4 129,9-3 0,9-7-129,6-5 258,14-3 0,5-3-129,7 1 129,8 3 0,1 4 129,5 9 0,-2 2 129,0 11-258,-4 0 129,-1 17 129,-5 4 0,-5 11-258,-10 12-129,-6 9 129,-7 10-129,-4 7 129,-7 18-129,-2 0 0,4-6-129,5-7 258,10-33 129,11-28-258,17-40 0,10-39-1032,21-45-3354,-2-39-516,1-28-645,-5-20-129</inkml:trace>
  <inkml:trace contextRef="#ctx0" brushRef="#br0" timeOffset="174474.9793">6939 14375 3225,'-17'-33'4773,"8"26"-387,-3 2 0,1 5-2709,1 15-516,-4 4-387,7 12-258,-3 4-129,5 8 258,-2 4-387,5 1 129,-1-2-129,3 4 129,4-9-129,2 1-129,2-11 0,1-3 0,-1-10-129,2-7 129,1-11 0,2-9-129,1-11 0,3-15 0,2-13 129,2-5-129,4-6 0,-1 1 0,0 2 129,-3 3-258,-1 9 258,-3 12-129,-5 14 0,-2 15 258,-5 10-258,-2 18 0,-3 13 129,5 9 129,1 3-129,5 6 129,4 0-129,5-8 129,8-11-258,8-15-258,13-3-2580,0-19-2064,3-9-129,2-15-774,-3-21-258</inkml:trace>
  <inkml:trace contextRef="#ctx0" brushRef="#br0" timeOffset="177979.1799">8967 11692 3225,'-21'-41'4128,"16"23"-1161,-1-11-516,6 6-645,-5-8-258,5 7-387,0-4-387,2 4-129,3-2-258,7 0-258,3 2-129,5 1 0,5-1 0,8 6 0,5 2 0,4 4-129,3 8 129,4 4-129,4 16 129,5 2 0,5 5 0,5 4 0,5 0 0,7 1 129,6-6-129,10-8 0,1-7 0,3-8 0,-2-18 0,-2-8 0,-6-13 0,-9-1 0,-9-8 0,-12 3 0,-12 0 0,-7 4 0,-10 9 0,-7 5 0,-9 9 129,-5 5 0,-10 14 0,8-11 129,-8 11 0,0 0 129,1 14-129,10-1 129,2-2 0,9 1-129,9-4 129,13-4-129,9-4 0,13-7-129,12-10 0,11-6 129,7-6-258,5 1 129,6 2-129,7 6 258,0 13 0,-2 10 0,-6 16 0,-10 24 129,-7 14-258,-9 4-645,1 13-3612,-18 1-645,-17-15-516,-13-10-516</inkml:trace>
  <inkml:trace contextRef="#ctx0" brushRef="#br0" timeOffset="178535.2117">10244 10568 2967,'12'-87'5160,"-9"55"-129,-2 18-129,-1 14-3096,0 22-387,-1 14-129,1 15-387,0 2-258,8 8 129,1-5-516,6-9 129,7-12-258,3-17 0,4-16-129,4-7 0,2-18 0,3-11 0,0-7 0,2 0 0,-1 4 0,-1 9 0,-5 11 0,-3 17 0,-4 9 0,-2 18 0,4 7-258,0-5-2193,9 6-2451,9-15-387,10-13-387,16-9-516</inkml:trace>
  <inkml:trace contextRef="#ctx0" brushRef="#br0" timeOffset="196115.2172">19075 18647 4386,'0'0'3354,"-40"0"129,40 0-645,0 0-387,0 0-903,0 0-258,0 0-645,0 0 129,-26-49-258,26 49 258,0 0-387,0 0 0,42-24-129,-42 24 0,68-26 258,-22 19-387,11 3 129,6-2-129,9 4 387,2-8-387,2-10-129,0 8 258,2 17-516,0-5 387,-4-22-387,0 19 258,0-17 0,-5 18 129,0-5-258,-7 1 258,-5-4-129,-7 8-129,-5 2 516,-45 0-387,61 4 0,-61-4 0,0 0-129,45 9 129,-45-9 129,0 0-387,0 0-2064,0 0-2838,0 0-516,0 0-387,0-64 387</inkml:trace>
  <inkml:trace contextRef="#ctx0" brushRef="#br0" timeOffset="197814.3143">18567 18274 3096,'0'0'5031,"0"0"129,0 0-516,0 0-3354,0 0-645,-37-4-387,37 4-129,-59 16-258,16-5 129,-9 2 129,-10-4 0,-8 2-258,-12-6 258,-8 12 129,-10 12 0,-1-29 129,-5 12 0,-1 4-387,3-1 387,2-15 0,7 5-129,9 0 0,11-19-129,8 18 0,10-8-129,9-19 387,6-7-387,42 30-129,-61-23 129,61 23 0,-45-72 0,28 22-129,2 6 387,3-2-387,0-5 129,5-24 129,0-8-129,4-3 0,3-4 0,0-9 129,0-1-387,2 0 387,2-3-129,0 7 0,-2 16 0,2 5 0,-3 2 129,2 13-258,-1 5 258,0 9-258,5 10-129,-7 6-129,10 13-1032,-10-10-2451,10 14-1290,-2-5 0,0 3-645</inkml:trace>
  <inkml:trace contextRef="#ctx0" brushRef="#br0" timeOffset="198166.3344">16786 16736 3999,'-42'37'3999,"27"-16"-129,-1-9-2838,1-7-516,3 0-129,3-6-129,9 1 0,-17-14 258,14 2 129,-6-8 0,9 20 258,-11-36 0,11 24 258,-1-8-387,1 6-129,1-15-129,10 8 129,-2-8-129,7 1-129,4-12-129,4-2 129,1 0-258,1 2 129,2 9-129,-1 7 0,-1 8-129,-2 16 129,-2 25-258,-3 11-516,8 16-3999,-9 3-387,0 1-258,2-1-516</inkml:trace>
  <inkml:trace contextRef="#ctx0" brushRef="#br0" timeOffset="198934.3783">15691 14764 7224,'17'-122'5031,"-8"70"0,-2 12-258,-4 14-3999,-3 26 0,0 24-387,0 28 0,-8 21 129,-2 19-258,-2 13 129,4 9-258,5 2 129,3-12-129,13-21 129,8-19-129,12-28-129,10-25 129,5-19 0,4-21-258,0-9 0,-4-10-258,-2 9-1032,-16 0-3483,-8 14-258,-13 11-258,-9 14-387</inkml:trace>
  <inkml:trace contextRef="#ctx0" brushRef="#br0" timeOffset="199139.39">15780 15008 5676,'4'-50'5805,"12"30"-129,4-6-516,11 9-1677,-3-12-2580,10 4-258,3 0-903,-5-12-2193,2 16-2451,-11-4-516,-4 7-258,-8-1-387</inkml:trace>
  <inkml:trace contextRef="#ctx0" brushRef="#br0" timeOffset="199328.4009">15658 14485 9288,'43'-65'5418,"-10"28"-387,8-1-645,10 9-6837,4-7-1806,1 2-774,0 8-516,-7 6-516</inkml:trace>
  <inkml:trace contextRef="#ctx0" brushRef="#br0" timeOffset="199711.4229">16281 14816 10320,'-9'-16'5676,"2"31"-516,4 13-258,-2 8-4257,5 10-516,0 1 0,5 1-258,0 7-387,-5-18-903,11 6-3612,-7-11-129,2-11-387,-3-9-387</inkml:trace>
  <inkml:trace contextRef="#ctx0" brushRef="#br0" timeOffset="199883.4327">16274 14417 8901,'-13'-69'5289,"7"51"-516,6 18-774,0 0-6192,0 0-2064,10 15-774,1 2-129,4 5-258</inkml:trace>
  <inkml:trace contextRef="#ctx0" brushRef="#br0" timeOffset="200182.4498">16406 14575 5289,'5'58'5418,"-5"-22"-387,-1-1-258,-2 13-2580,-5-12-1032,8 8-258,-1-10-258,2-1-387,5-16 129,7-7-129,3-10-129,3-10 0,3-16-129,2-11 0,0-8 129,-3-1 0,0 4 0,-7 8 129,-4 9 0,-10 25 129,7 0-129,-7 22 0,0 13-129,0 7-129,5 5-258,0-9-516,11 5-903,-6-27-2967,15-7-387,-1-13-645,5-11 0</inkml:trace>
  <inkml:trace contextRef="#ctx0" brushRef="#br0" timeOffset="200579.4725">16832 14609 10449,'-11'4'5418,"5"11"-516,6 14-1290,-3-19-2451,8 2-516,5-12-258,5-2-129,2-17 0,2-6-258,-2-4 129,-2 0-129,-5 2 0,-5 0 0,-5 11 0,0 16 0,-13 4 0,1 25 0,2 13 0,3 19 0,3 9 0,4 16 0,0 7 129,10 0-258,0-4 129,0-8 0,-4-10 0,0-9 0,-6-15 129,0-10 0,-11-9-129,-8-9 129,-3-7-129,-4-6 129,-4-6 0,-4-6-129,3-8-129,0-14 0,8-1-387,4-14-903,17 7-3612,2-13 0,12 9-516,7-9-387</inkml:trace>
  <inkml:trace contextRef="#ctx0" brushRef="#br0" timeOffset="200882.4897">17079 14662 7740,'50'-114'5418,"-34"63"0,-9 11-387,-4 14-2967,-6 12-1161,3 14-129,-20 20-258,5 14 0,-3 7 0,8 8-129,2-3-258,8-3 129,2-11-129,12-11 0,6-16-129,4-8-129,3-17 129,-4-10 0,-1 0 0,-2-8 0,-5 10 0,-3 5 0,-2 11 0,-1 12 0,2 5-258,-1 4-1677,7 15-3225,-1 3-387,5-4-387,0-2-774</inkml:trace>
  <inkml:trace contextRef="#ctx0" brushRef="#br0" timeOffset="201438.5216">17573 13829 6321,'-30'-62'5160,"13"61"0,3 18-516,5 30-3225,1 16-516,8 19-387,2 7 129,6 9-387,0-11 0,2-10-129,-1-15 0,2-21 0,-1-21 0,1-15 0,3-11 0,3-17 0,1-7-129,5-1 129,3-3 0,3 11 0,-2 5 0,1 12 0,-6 6 0,-4 17 0,-8 6 0,-9 9 0,-6-1 0,-14 5-129,-5 2-258,-7-8 0,0 2-774,-5-24-1677,11 10-2322,3-13-258,12 1-387,10-6-129</inkml:trace>
  <inkml:trace contextRef="#ctx0" brushRef="#br0" timeOffset="202046.5563">17751 14475 4257,'76'-55'5547,"-44"24"-516,-1-3-129,-8-14-2193,0 16-1419,-11-7-645,-5 3-129,-7 7-258,-4 8-129,-11 10-129,-4 11 129,-3 12 129,0 16 0,4 7-129,6 9 0,8-1 129,8 1 0,10-13-129,10-10 129,10-13-258,5-8-129,4-12-387,-2-16-516,8 8-1419,-17-21-516,8 20 0,-20-16 0,4 22 1032,-18-4 903,-5 7 774,-1 12 903,-18-5 1806,14 17 258,-16-10 129,20 15-258,0-17-903,0 0-516,16 0-516,10-10-258,4-14-129,4-2 0,-2-6-129,-4 1 129,-6 1-129,-8 4 129,-12 11-258,-2 15 258,-20-6-258,-1 18 129,-1 16 0,2 14-258,1 13 258,8 11-258,6 9 258,5 7-258,10 0 129,1-2 0,2-9 0,-2-7 0,-4-13 0,-7-10 0,-2-12 0,-13-15 129,-6-6-129,-7-8 129,-3-9-129,0-11-129,1-12-129,-1-13-387,11 7-1032,-4-23-3354,18 2-258,4-10-387,10 5-387</inkml:trace>
  <inkml:trace contextRef="#ctx0" brushRef="#br0" timeOffset="202467.5804">18485 14059 9159,'62'20'5289,"-40"-1"-387,-8 0-129,-3 6-3999,-6-5-387,-1-2-258,-4-18 129,0 17-258,-4-23 258,1-7 0,1-11 0,1-5 0,1-7-129,0-6 129,7-1-129,3-1 0,5 6-129,1 4 129,1 8-129,1 11-129,0 12 129,-2 8 0,-3 14 129,-3 9 0,-3 3 0,0 3 0,1-5 129,5-3-129,4-12 129,7-7 0,4-9 0,2-11-129,1-8-129,-2-7 258,-6-4-258,-8 0 129,-10-1-129,-10-1-258,-11 7-129,-13-3-387,1 20-1935,-8-13-2580,0 15-258,-2-1-387,4 8-129</inkml:trace>
  <inkml:trace contextRef="#ctx0" brushRef="#br0" timeOffset="202615.5889">18630 13521 11352,'22'-62'5805,"-4"30"-903,3-2-3741,6 10-5676,6 2-645,1 4-774</inkml:trace>
  <inkml:trace contextRef="#ctx0" brushRef="#br0" timeOffset="203291.6276">19098 13505 5805,'43'10'5676,"-28"26"-258,-3 22-258,-6 6-2580,3 19-1419,-9 0-516,4 4-129,-4-6-258,0-9-258,0-12 0,0-16-129,2-13 0,0-16 0,-2-15 0,0-9 0,0-21 129,-8-16 0,-2-18 0,-1-17 0,0-14-129,1-13 129,3-2-129,4-3 129,6 6 0,10 9-129,7 23 258,5 19 0,3 26 0,2 22 129,-4 16-129,-3 22 129,-9 13-129,-9 10 0,-5 5-129,-12-2 0,-5-3 129,-2-7-129,0-9 0,6-16 0,7-8 0,6-13 0,5 3 0,10-3 0,9-4 129,3 4-129,0 6 0,1 13 129,-5 7 0,-5 8 0,-6 2 0,-7 2 129,-6-1-129,-12 0 0,-8-8 0,-6-7 0,-4-3-129,-2-11-387,7 3-1161,-5-11-3612,12-6-129,3-9-516,16 15-387</inkml:trace>
  <inkml:trace contextRef="#ctx0" brushRef="#br0" timeOffset="203578.6441">19491 13784 8901,'99'-66'5418,"-55"21"-258,-4 3-258,-12-6-3870,-3 7-516,-9-5 0,-12 9-129,-7 3-129,-14 15 0,-9 11-129,-7 8 129,-5 16-129,4 15 129,3 12-129,13 10 258,14 3-129,12-5 129,19-8-129,18-6 0,10-14-258,4-12-387,11 2-2193,-10-20-2967,-4-2 0,-8-7-387,-5 3-645</inkml:trace>
  <inkml:trace contextRef="#ctx0" brushRef="#br0" timeOffset="203727.6526">20245 13735 10707,'26'-2'258,"-19"-9"-129,-7 11-258,0-18-5676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2:59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5022 4293 2193,'-86'-18'5160,"38"6"-516,-1-10-774,1 15-2580,-4-9-387,4 9-129,-5-4-258,2 4-129,-4 2-129,-5 6 129,-4-1-129,-1 11-129,-6 2 129,-3 3-258,-2 1 129,-3 0 0,1-1 0,0 1 0,-2-4 0,4-1-129,0 0 258,1 5-129,1 3-129,0 5 129,2 8-129,1 3 129,1 11-129,-2 7 0,2 6 0,3 8 129,1 8-129,-1 5 0,5 11 0,2 0 129,4 8-129,1 8 129,2 4-129,6 9 0,4 6 0,2 5 129,4 5 0,9 9 0,6-4 0,9 6 0,8-2-129,5-2 0,9-2 129,10 2 0,8-5-129,6-2 129,4 0-129,5-2 0,0-1 129,6-2 0,-1 1-129,1-3 0,2-5 0,4-2 0,3-2 129,4-3-129,8-3 129,3-4-129,4-6 129,7 0-129,4-6 258,7-1-258,3-6 0,3-5 129,1-5-129,6-1 0,6-7 129,3-11-129,5-9 0,0-9 129,8-9-129,4-14 0,5-10 0,3-9 0,0-8 0,2-13 0,-2-5 0,-2-6 0,-1-6 0,-1-8 0,-4-9 0,0-7-129,-2-9 129,0-12 0,-2-9-129,-1-13 0,-6-2-129,-8-14 258,-4-3 0,-5-6 0,-9-12 0,-9-2 258,-12-9-516,-4-9 129,-8-11 258,-5-4-258,-9-11 129,-5-4-129,-8-7 129,-3-3 129,-8-3-129,-7-6 129,-8 4-129,-7 0 0,-8 1 258,-16 4-129,-12 6-129,-15 9 0,-18 9 0,-12 11 129,-15 14-129,-10 9 0,-17 10 129,-10 14-129,-8 7 129,-7 14-129,-10 8 0,-4 6 0,-6 7 0,-8 12 0,-4 13 0,-2 16 0,-12 14-258,-2 20 0,-3 26-645,-10 23-3483,1 30-903,-9 29-516,-12 37-516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3:40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9666 3692 3870,'82'1'4515,"-30"-1"-387,10-4-2451,13 2-387,4 2-645,11 0-129,8-3-258,9 1 0,6-1 0,8 2 0,3-5 0,10 1 0,6-3 129,9-1 0,1-3-129,11 0 0,5-5 129,10 0-129,8-7 129,3 7-129,4-7 0,9 2 0,3 2 0,3 0-129,-1 2 258,3 3-387,4 0 129,-3 4 0,3 1-129,-3 4 129,3-3 0,-6 2-129,-1-1 129,-6 3-129,-8-3 0,-6 4 129,-10-3 0,-13 3 0,-12-1-129,-11 4 0,-19-3 129,-14 2-129,-12 1 129,-13 0-129,-14-2 129,-6 3-129,-10 0 0,-3-1-129,-3 1 0,-4-4-903,4 4-3741,-5 0-258,-6-2-516,-8 2-387</inkml:trace>
  <inkml:trace contextRef="#ctx0" brushRef="#br0" timeOffset="22904.3099">5978 8794 2322,'20'0'2580,"-10"3"-516,0-3-129,0 2-645,-10-2 0,13 0-258,-13 0 0,10 2-258,-10-2-258,12 0 0,-12 0-129,15 1-129,-6 1-129,3-1 0,-1-1 258,3 1-258,-2-1 129,3 0 0,-2-2 0,3-1-129,-2-1 129,2 1 0,1-1 129,4 1-129,-4-2 0,6 3-129,0-2 129,4 1 0,1-2-129,4 1 129,-1-1-129,5 2 129,3-2-129,-1 1 129,2 0-129,1 0 0,-1 0 0,1 1 129,-2-3-129,1 4 129,-4-3-129,0 2 0,-3 1 0,1 2 0,0-2 0,1 2-129,-2 0 129,2 0-129,-1 2 129,3 0-129,2 0 0,-2-1 0,2-1 0,-2 0 0,0 0 129,3 0-129,-2-4 0,3-1 0,-1 2 0,3-1 0,2-1 0,5 2 0,3-2 0,1 2 0,1 1 129,5 0-129,-4 1 0,2 0-129,2 1 258,0 0-258,-1 0 129,3 0 0,1 2 0,2 1 0,1-2 0,0-1 0,2 3 0,1-3 0,2 3 0,2-3 0,0 2 0,5 1 0,1-2 0,0 3 0,3-1 129,0 1-129,2-2 0,1 0 0,-3-1 0,3 0 0,-2 1 129,2-1-129,-2-1 0,3 0 129,-2 0-129,0-1 129,2 1-129,-1 0 129,-2 0-129,5-2 0,-2-3 129,2 1-129,-1-1-258,3-2 387,-3 0-258,6-3 258,2 0-387,4 0 258,-1-1-129,3 3 129,1-3 0,3 0-129,4 1 258,0 2-258,-1 2 129,0 1 0,3 0 0,1-2 0,0 5 129,2-2-129,-2 0 0,0 1 0,2 0 0,1 0 129,-1 0-129,1-1 0,-1 1 129,3 2-129,1 0 0,-1 1 129,-2 0-129,-2 0 0,2 0 0,-3 0 0,-4 0 0,-2 0 129,-1-2-129,-3-1 0,2-2 0,-2 1 0,0-2 0,-2 0 0,-1 0 0,0-1 0,1 1 0,-1 0 0,-3 0 0,-1 1 0,-3 2 129,0-2-129,0 2 0,-3 2 0,-3 1 0,-3 0 0,-2 0 0,-2 2 0,-1 2 0,-2 0 0,-2 0 0,-3 0 0,0 0 0,-4-2 0,-2 2 0,-3-4 129,-2 1-129,-4 1 0,-5-2 129,-4 3-129,-6-1 129,-2 2-129,-3 0 129,-7 0-258,-3 6-129,-12-5-2967,-2 8-1548,-12 0-774,-24-4-129</inkml:trace>
  <inkml:trace contextRef="#ctx0" brushRef="#br0" timeOffset="29383.6805">2681 11408 774,'35'2'3870,"-11"2"129,-2 1-1161,4-2-774,5 8-258,2-9-516,7 9-516,-3-9 258,7 7-516,-2-6 0,5 2 0,-1-2 0,5 1 0,2-3-129,4 1-129,3-1 129,6 1-129,7-2-129,6 0 0,4 0 0,6 0-129,2-3 129,6 2-129,4-2 129,2-3-129,1 1 0,4-2 129,4-2-129,2-1 129,7 1-129,2-4 0,3-1 129,5 3-129,4-1 129,0 1-129,1 1 0,1 2 129,0-1-129,-1 1 129,3 4-129,2 0 129,0 1-129,1 3 129,5 0-129,1 0 129,1 0-129,5 0 0,3 5 0,1 1-129,3 0 129,3-2-129,4 3 129,0-2-129,5 1 129,7 1-129,2-1 129,2 0 0,5-2 0,6 2 0,0-4 0,8 3 129,3 0-129,2-2 129,1 0-129,4 0 129,2-2-129,-2 1 129,5-2-129,-2 0 0,-4 0 129,-3-3 0,-6 1-129,-8 2 0,-7 3-516,-17 5-3483,-6 3-645,-15 2-645,-22 2-387</inkml:trace>
  <inkml:trace contextRef="#ctx0" brushRef="#br0" timeOffset="49412.8262">21806 6786 1032,'1'-16'4644,"-1"16"387,2-16-1290,-2 0-903,0 16-645,0-20-387,0 20-387,0-16-387,0 16 0,0 0-516,0 0-129,-10 14-129,6 7 0,3 8-129,-3 12 0,2 13 0,-2 7 0,-1 12-129,1 7 129,-2 8-129,-2 6 129,0 2-129,-1-3 129,0-12-129,3-6 0,0-15 0,0-9 0,2-17-129,0-17 0,4-17-258,0 0 0,0-15-258,0-16-387,2 2-516,-2-20-1677,3-4-1677,3-6-258,1-3-129</inkml:trace>
  <inkml:trace contextRef="#ctx0" brushRef="#br0" timeOffset="49839.8506">21765 6968 4128,'9'-111'4515,"-8"63"-258,5 19-1419,-6-5-645,3 17-387,-3 1-516,0 16 0,3 8-387,2 17-258,0 9-258,3 15 258,-2 12-258,5 14 0,2 9-129,3 6 129,1 3-129,3 2 0,1-2-129,3-9 0,1-9-129,-2-9 0,0-9 0,-2-13 0,-2-13 0,-1-9-129,-3-11 258,0-4-129,-5-7 129,4-10 129,-5-9-129,3-8 258,-4-9-258,3-10 258,-2-17-258,0-13 129,-1-15-129,2-18 0,-2-10-129,0-5 0,2-3 0,-2 10 0,1 13 0,-3 17 0,1 22 0,-4 14-516,3 34-3225,-6 3-1548,-8 16-387,-3 6-516</inkml:trace>
  <inkml:trace contextRef="#ctx0" brushRef="#br0" timeOffset="60052.4348">21799 9389 2709,'0'0'5418,"0"0"-516,-14 2-258,-1 21-1935,-8-9-1548,3 14-516,-6-3-129,0 4-516,-2-4 129,1 1-129,3-6 0,3-4 0,3-3 0,8-4 0,0-1 129,10-8 0,0 12 0,13-3 129,-1 0 0,6 2 129,1 3-129,5 0 129,1 4-129,-2-1-129,-1 0-387,-6-8-1677,-2 8-2838,-4-2-258,-5 5-387,-5-4-387</inkml:trace>
  <inkml:trace contextRef="#ctx0" brushRef="#br0" timeOffset="60257.4465">21592 9905 9159,'7'0'5676,"3"0"-387,4 10-258,-4-7-3741,10 5-645,-2-1-258,0-1-516,7 11-2451,-3-8-2580,1 0-129,-5-3-645,6 1-258</inkml:trace>
  <inkml:trace contextRef="#ctx0" brushRef="#br0" timeOffset="60871.4815">22175 9514 9933,'18'-16'5418,"-18"24"-258,0 21-387,-3 12-4386,-2 7-129,0 8-129,0 1 0,-1-3-258,-2-1 129,4-8-129,0-10 0,3-8-129,0-10 0,1-17-129,0 0-129,0 0 258,-1-20-129,-3-11 129,0-8 0,2-9 258,-3-10-129,0-5 258,0-1 0,1-2 0,2 8 0,2 6 129,0 11 129,1 12 129,-1 29-129,15 0 129,-3 32-129,-2 11 129,2 15-129,-1 5-129,2 7 129,2-7-258,0-2 129,4-11-129,-2-11-129,2-7 0,5-12 0,-1-9-129,-1-9 129,0-2-129,-3-7 129,-1-14 0,-5-6 0,-3-9 0,-4-9 0,-1-5 0,-5-11 0,0-8 0,0 1 0,-2 1-129,-1 7 129,1 9-129,2 6-129,2 23-1548,1 1-3354,7 16 0,-1 5-774,6 5-129</inkml:trace>
  <inkml:trace contextRef="#ctx0" brushRef="#br0" timeOffset="61420.5129">22647 8932 4257,'-8'-38'4902,"5"27"0,3 11-387,-10-19-3354,10 19-387,0 0-129,0 0-129,0 0 258,10 7-129,-3-7 0,9-3 0,3-10 129,6 0-129,2-6-258,0 0 0,2 0-387,-4-1-645,6 8-4257,-14 5 0,-5 7-516,-12 0-516</inkml:trace>
  <inkml:trace contextRef="#ctx0" brushRef="#br0" timeOffset="61839.5369">22740 8874 2322,'-7'-14'5031,"-9"-1"0,6 14-129,-1 10-2322,-8-2-1161,9 19-129,-8-6-516,6 11 0,-1-4-129,7 6-129,2-8-129,4 4 0,7-11-129,6 2 129,6-4-129,5 2 0,1-2 129,1 2-129,-1 2-129,-3 4 0,-2-2 0,-6 2 0,-5 0 0,-8 4-129,-4-5 0,-7 0-129,-6 0 0,-6-6 129,-4-1 129,-2-3-129,-3-1-129,1-7 129,1-1 129,3-4 0,5-4-387,5-16-1548,10 8-3483,2-2-258,4 1-258,0 13-903</inkml:trace>
  <inkml:trace contextRef="#ctx0" brushRef="#br0" timeOffset="64711.7011">21647 10968 9159,'1'-33'5289,"10"16"-258,4-9-387,6 6-3741,3-8-516,4 6-129,-4 0-258,-3 4-387,-1 12-258,-12-3-774,-1 16-516,-13-3-516,1 23-387,-15-14 129,9 15 516,-13-10 645,3 5 1161,-1-4 645,-2-3 1419,8 8 387,-8-17 516,13 12-387,-4-7-129,14 7-516,1-19-258,4 27-387,7-17-258,8 2-129,3-2-258,6 3-129,-3-2-387,-2-5-1290,-1 7-3096,-4 4-258,-6-3-516,-4 3 0</inkml:trace>
  <inkml:trace contextRef="#ctx0" brushRef="#br0" timeOffset="64892.7115">21653 11296 9288,'-9'18'5418,"21"0"-258,3-13-258,9 8-3741,1-8-645,3-1-774,8 4-4386,-9-3-129,1 6-645,-5-1-387</inkml:trace>
  <inkml:trace contextRef="#ctx0" brushRef="#br0" timeOffset="65423.7419">22184 10989 10320,'21'-2'5547,"-18"21"-387,2 18-129,-5 5-4128,0 9-516,2 2 0,-1 4-129,-1-10-129,2-7-129,2-9 0,0-10 129,-4-21-129,7 2 129,-4-18 0,-2-16-129,-1-9 258,0-10-129,-4-9-129,-3 0 129,-3-5-258,2 7 258,1 9-258,1 8 258,4 14-129,2 27 129,7 0 0,6 27 0,4 17 258,2 9-258,1 6 0,3 3 0,1-5 0,-1-6 0,-3-11-129,-2-12 0,0-13 0,-1-9 0,-3-9 129,-3-13-129,-1-9 0,-4-8 129,-2-8-129,0-7 0,-1-5 0,-3-3 0,-1 1-258,-6 2 129,4 6-258,-5 1-387,8 24-2709,-5-2-1935,5 24-129,-8-14-516,8 14 0</inkml:trace>
  <inkml:trace contextRef="#ctx0" brushRef="#br0" timeOffset="65716.7587">22540 10524 8901,'26'-64'5547,"-5"40"-129,0 6-129,18 14-3612,-14 1-516,10 10-258,-8 14-387,-2 10 129,-10 6-387,-6 7-129,-9-1 0,-3 1 0,-6-6-129,1-6 0,1-10 0,7-8 258,0-14-129,18 2 129,6-4-129,5-5-129,10 0-129,7-1-774,14 8-4386,-9 0-516,-1 10-258,-2 7-516</inkml:trace>
  <inkml:trace contextRef="#ctx0" brushRef="#br0" timeOffset="70672.0421">23357 6598 5289,'0'-47'5418,"3"20"-387,6 3-258,1-14-3225,14 25-258,-5-3-516,8 13 129,-5 3-387,0 17-129,-6 10-129,-8 12-129,-4 11 0,-5 9 0,-13 6-129,-8 2 0,-9 0-129,-4-2 129,-1-8-129,6-11 129,1-11-129,5-10 0,7-15 129,17-10-129,0 0 258,14 0-129,7-3 129,7 3 0,2 0 0,5 6 0,1 7 129,3 3-129,-8 0-129,3-2-129,-4 2-258,-8-14-3483,3 3-1161,-9-5-258,0-2-645</inkml:trace>
  <inkml:trace contextRef="#ctx0" brushRef="#br0" timeOffset="71364.0817">23747 6234 2709,'11'-56'5289,"-8"44"-387,-3 12 129,-11 4-2967,11 25-645,-7-1-258,4 11-387,-4-1-129,7 4-258,-4-7 129,4-5-387,2-11 129,2-4-258,-4-15 0,12 4 0,-6-11 0,-2-7-129,1-11 0,-3-8 129,-2-7-129,0-3 129,-5-9 0,-4 0 0,-1-3 0,3 2 0,1 3 0,2 9 0,2 12 129,2 6-129,0 23 0,12-3 0,0 15 129,1 13 0,2 9-129,2 4 0,-1 3 129,1 3 0,3-2-129,-1-1 129,1-3 0,3-4 0,-3-3 0,2-4-129,-3-10 129,-1 0 0,-2-10 0,-2-3 0,-5-4 0,1 0 0,-4-11 0,-2-9 129,-1-8-387,-1-5 258,-1-10-129,-1-12 0,0-8 0,0-2-258,-2-2 129,1 3 0,-2 9 258,1 6-645,1 27-1806,-7 2-2838,-1 16-516,-6 4-258,-3 12-516</inkml:trace>
  <inkml:trace contextRef="#ctx0" brushRef="#br0" timeOffset="91591.2387">7367 16280 2322,'103'15'4644,"-33"-10"-258,6 0-1548,9-6-903,20 1-258,0-4-645,15 1-387,5-3-258,16 6-129,7-7 0,16 6-129,14-3 0,20-3-129,49 3-129,-12-5 129,23 1 0,17-6-129,13 3 129,9-1 129,13 3-129,8 1 129,-25 1 0,32 3 0,6 3 0,9 2 129,-6 0-129,2 6 0,-8-3 258,-4 4-258,-14-3 0,-5 6-129,-20-2 0,-15-3 0,-16 7-258,-20-8-516,-14 9-2193,-29-7-1806,-32-2-258,-33-2-258</inkml:trace>
  <inkml:trace contextRef="#ctx0" brushRef="#br0" timeOffset="92155.2709">8179 17258 1806,'-207'-2'3870,"131"-10"-129,33-3-1935,19-3-903,23-3-516,17 1-129,25 9-645,20-4 0,21 3-129,18-1 0,17 5-129,17-2 129,25 3 129,20-1 129,22-4 516,19-4 387,21-1 516,24 2 0,15-10 387,24 11 0,6-7-129,20 14-129,30-11-129,-12 16-258,0-6-258,11 8-258,-4 1-129,0 5 129,-13-3-258,-8 5 0,-45 4 0,13-1-129,-24 2-387,-27-8-2451,-29 7-1935,-30-5-387,-40-5-645</inkml:trace>
  <inkml:trace contextRef="#ctx0" brushRef="#br0" timeOffset="93052.3221">8990 15351 5031,'-2'-75'5031,"0"54"0,2 21-516,-6 11-3096,-1 17-387,7 19-387,0 3-258,0 13 0,6 4-129,-1 6-258,2-8 0,-1-5-387,4 3-903,-8-22-3225,5 3-129,-5-12-645,-2-6 0</inkml:trace>
  <inkml:trace contextRef="#ctx0" brushRef="#br0" timeOffset="93332.3383">8878 15741 6837,'-33'-21'5160,"24"26"-258,3 11-387,11 19-2838,-2-6-774,11 13-516,2-1 129,6 5-258,2-9-129,2-1 129,0-11 0,1-3-129,-1-13 129,0-4 0,-4-11-129,0-15 129,-4-11-129,-1-6 0,-3-8 0,-3 0 0,-1 4-258,-4-9-1806,-1 23-3096,-5 11 0,0 17-774,0 0-258</inkml:trace>
  <inkml:trace contextRef="#ctx0" brushRef="#br0" timeOffset="93752.3622">8860 16419 7611,'-2'10'5160,"2"17"-516,0 7 0,3 24-3741,5-5-387,2 16-387,1-3 129,-2-8-516,2 0 129,-5-16-774,8 2-2193,-9-26-1548,-5-18-258,10-1-258</inkml:trace>
  <inkml:trace contextRef="#ctx0" brushRef="#br0" timeOffset="93947.3734">9067 16321 5289,'27'-16'5676,"-20"44"-516,1 19-258,-7 6-1548,5 22-2322,-6 3-516,2 3-258,0-6-129,1-15-1290,6 6-3741,-3-15 0,1-2-645,0-9-258</inkml:trace>
  <inkml:trace contextRef="#ctx0" brushRef="#br0" timeOffset="96067.4946">9422 16685 4386,'-22'9'5547,"13"-7"-774,1-2 0,8 0-2967,-3-13-387,12 3-516,9-12-645,11 1 516,3-6-774,8 4 516,0-3-516,1 10 258,-5 9-258,-4 4-129,-7 8 387,-6 10-387,-5 3 387,1 5-387,-3-2 387,4-2-387,0-7 387,4-3-129,4-9-129,3-4 129,4-5-258,0-9 387,1-3-516,2 3 516,-3-2-387,1 3 258,-2 5-258,-5 4 258,-3 5-129,-4 3 0,-3 3 129,-2 2-387,-2 7 258,1 2-258,-1-8 387,3 2-387,0-2 387,3 1-387,1-5 258,3 3 129,2-1 0,4 1-129,4-1 129,1 0-129,6-4-129,6-7 387,6-5-387,5-4 387,-1-3-387,4-2 387,-2 4-387,-4 2 387,-4 8-129,-8 7-129,-8 13 258,-4 9-258,-5 3 258,0 5-258,2-3 129,3 2-258,4-7 258,9-7-129,4-9 0,7-4 0,1-4 129,-1-8-258,5-5 129,-5-2 0,-1-2 0,-1-2 129,-1 6-129,-1 0 129,-2 1-258,2 7 258,-6 7-129,4 0-129,-6 8 258,2 11-258,-4-4 129,-1 5 0,-2 0 0,5-8 0,2-12 0,3 0 0,6-4 0,5-18 129,5 2-129,3-3 129,1-2-129,-4 4 129,-3 11-258,-3 3 387,-8 7-258,-2 6-129,-6 9 129,-1-1-129,2-1 129,0 1 0,6-5-129,3-6 0,4-3 129,2-7 129,-1-8-129,-1 2 129,-5 3-258,-7-3 258,-10 6-258,-11 0-774,4 7-4128,-12-2-387,0 2-129,5-6-1032</inkml:trace>
  <inkml:trace contextRef="#ctx0" brushRef="#br0" timeOffset="96743.5334">13576 16259 5160,'-13'-33'5547,"11"18"-258,2 15-387,0 0-2967,-9 11-774,10 24-258,1 8-387,2 15-258,0 3 0,-1 14-129,0-1 0,0-3-258,1-4 129,1-11-129,1-7-258,-4-20-1032,9-1-3612,-8-17-258,-3-11-387,0 0-129</inkml:trace>
  <inkml:trace contextRef="#ctx0" brushRef="#br0" timeOffset="96964.5459">13797 16223 8643,'24'-33'5676,"-15"41"-387,-8 22-258,1 25-3999,-3-1-387,0 13-387,-4-1 0,2 1-258,0-5-129,2-3-129,1-3-1290,1-21-3612,2 1-258,0-19-387,-3-17-516</inkml:trace>
  <inkml:trace contextRef="#ctx0" brushRef="#br0" timeOffset="98331.6242">9419 15800 3612,'11'-13'4515,"4"12"-645,6 2-1419,-2-1-645,12 10-387,-4-9-516,6 6-258,0-4-258,10 1 0,-2-4-129,8 0 129,3-6-129,9-1 129,5-1 258,8 1-258,4 0 0,5 3 0,1 1 0,11 3-129,-2 0 0,6 0-129,-2 0 0,4 3-129,0-7 0,4-1 129,-1-3-129,-1 1 0,-3 3 0,-1 3 0,-4-2 258,0 3-516,-5 7 258,-2 6 0,-6-1 0,-1 5 258,-1-2-258,3-1 0,2 0 0,3-8 0,3-5 0,3 0 0,1-2 0,2-8 0,-5-2 0,0-3 0,-9 2 0,-7 0 0,-10 5 0,-8 2 0,-10-1-258,-4 3 0,-5 5-1806,-10-2-2580,-4 0-645,-6-2-129,-8-3-645</inkml:trace>
  <inkml:trace contextRef="#ctx0" brushRef="#br0" timeOffset="99043.6649">13110 15454 4128,'-26'-8'4773,"13"7"-129,5-3-1290,7 14-1161,1-10-1032,-2 13-258,2-13-129,13 20-129,-1-11-129,8 6 0,0-4 0,7 3 0,-3 0-129,3 2-129,-2 3-129,2 3-129,-3-1 129,0 0-129,-3-1 0,-1 0-129,-2-8 258,-1 2-258,-2-7 258,-4-2-129,-11-5 0,9 3 0,-9-3 129,-15 14-129,-8-2 129,-8 5-129,-5 8-129,-5-1-258,10 9-4128,-5-6-387,7-8-774,9-9-129</inkml:trace>
  <inkml:trace contextRef="#ctx0" brushRef="#br0" timeOffset="100112.726">13748 15366 2580,'4'-84'5031,"-2"45"-258,-1 12 0,-1 27-2451,0 0-903,5 18-387,-5 18-516,-2 17 0,-2 10-387,0 5-258,2 8-387,-5-15-1032,7 9-1935,0-14-1548,0-5 0,0-10-387</inkml:trace>
  <inkml:trace contextRef="#ctx0" brushRef="#br0" timeOffset="100395.7422">13679 15778 1548,'-7'-46'4515,"7"29"516,0 17-1419,1-15-774,13 19-1032,-14-4-516,22 21-387,-11-9 0,7 12-387,-6-7-129,8 7-258,-4-7 129,4 2 0,-2-7-129,0-5 0,-1-7 0,-3 0 129,-1-10-129,-6-9 0,-1-5 0,-3-2 0,-3 0-129,0-2 0,5 13-3483,-4-4-1161,1 4-645,-2 15-516</inkml:trace>
  <inkml:trace contextRef="#ctx0" brushRef="#br0" timeOffset="101127.7841">14089 16473 5547,'-24'-8'5289,"14"12"-258,0 8-516,4 18-3354,-1-15-516,7 7-387,0-4 0,6-3-129,6-3 0,4-5-258,3-7 258,3-3 258,0-10-258,1 0 129,-3-9 0,-3 5 129,-7-4 129,-6 1-129,-4 1 0,-10 7-129,-7 0 0,-7 9-129,-2 3 0,0 7-129,1 6-387,-2-1-3999,14 7-645,5-6-774,8 1-129</inkml:trace>
  <inkml:trace contextRef="#ctx0" brushRef="#br0" timeOffset="102063.8377">13972 16719 3612,'-10'2'4386,"1"-2"-903,9 0-2451,0 0-645,0 0-516,0 0-129,0 0 0,0 0 129,-8 2 129,8-2 258,0 0 387,0 0 129,-1-17 0,1 17 258,8-33-129,6 11 0,4-14-129,10-9-129,7-9-387,4-2-387,6 7-1806,-4 0-2322,-2 2-387,-3 13-387</inkml:trace>
  <inkml:trace contextRef="#ctx0" brushRef="#br0" timeOffset="102523.864">13915 17326 3354,'-1'-9'5160,"5"-6"-258,9-10-129,0-6-3096,12 0-774,-2-1 0,8 14-129,-6-3-258,3 10 0,-8 11-258,-6 19 129,-7 8-258,-4 9 258,-3 0-387,-3 3-387,3 13-1806,-3-17-2838,2-11 0,1-8-903,0-16 387</inkml:trace>
  <inkml:trace contextRef="#ctx0" brushRef="#br0" timeOffset="103288.9076">14484 15424 3354,'7'-95'5547,"-4"65"-387,-3 15-129,0 27-2451,-12 8-1032,11 25-774,-6 6-387,2 10-516,2 16-516,-4-16-2451,6 8-1806,-1-5-387,1-8-387</inkml:trace>
  <inkml:trace contextRef="#ctx0" brushRef="#br0" timeOffset="103559.9231">14378 15748 3870,'0'0'5418,"0"6"-516,0 23-129,11 19-2967,-4-7-516,7 13-516,3-5-258,4-4 0,0-14-129,5-7 258,-2-18-129,2-6-129,0-13 0,0-14-129,-3-11 0,-1-4-258,2 4-1806,-4-17-3096,-1 3-516,-1 1-516,-15 9-258</inkml:trace>
  <inkml:trace contextRef="#ctx0" brushRef="#br0" timeOffset="114511.5495">17469 15318 7224,'18'-76'5160,"-15"53"-129,-3 11-258,0 12-3741,-17 27-258,6 23-129,-7 14-387,1 17 0,-3 9-129,0 11 0,-1 3 0,6-1 0,0-17-129,4-13-129,3-14 129,3-23 0,5-36 0,0 0 0,4-40 0,4-23 0,4-17 0,3-16 0,-1-19 0,7-4 0,0 3 0,1 8 0,0 11 0,2 25 0,-3 21 129,-2 34-129,-1 31 129,-3 40 0,-3 21 0,1 23 0,0 8 0,4 2-258,0-4 0,-1-14-516,8-7-1161,-8-31-3096,5-9-387,-8-20-129,-5-6-387</inkml:trace>
  <inkml:trace contextRef="#ctx0" brushRef="#br0" timeOffset="114684.5595">17439 15705 9159,'5'0'5418,"14"0"-129,10 7-258,4-4-4515,10-3-903,11 4-4515,-8-4 0,-2 3-516,-8-3-387</inkml:trace>
  <inkml:trace contextRef="#ctx0" brushRef="#br0" timeOffset="115239.5913">17870 15780 6450,'10'-3'5547,"-4"-21"-258,4-5-258,0-26-2709,5 1-1548,-1-16-387,0-7-129,-2-5 0,-4-1-258,-3 6 129,-5 9-129,0 19 129,-6 18-258,-4 29 258,-1 21-129,-1 38-129,0 21 258,2 17-129,6 12 0,1 1-129,3 2 129,7-15 0,4-12-129,6-23 0,4-14-129,3-24 129,1-15 0,0-7 0,-3-21-129,2-8 258,-3-12 0,-1-8 0,-4-9 258,-2-9-129,1-11 0,-5-5 129,1-6-129,-6-2 0,-2 4 0,-3 9 0,0 15 129,-8 21-129,-3 27 0,-3 20-129,-1 35 129,2 24 0,0 17 0,4 9-129,7 9 0,2-3 0,8-9-129,8-9 129,6-20-258,5-15 0,1-20-774,13-2-3225,-9-21-645,-2-2-774,-4-20-129</inkml:trace>
  <inkml:trace contextRef="#ctx0" brushRef="#br0" timeOffset="115751.6206">18367 15754 7353,'-10'29'5418,"10"-29"-387,11 12-129,-3-20-3612,19-6-387,0-15-516,5-3 129,-5-7-258,1-4 0,-9-5-129,-3 2 129,-9-3-129,-7 10-129,-5 8 129,-12 14-129,-4 17 0,-4 18 0,0 16 129,2 15-129,5 13 129,6 4-129,9 0 0,8-10 0,11-15 129,8-12-387,5-10 129,6-19-258,4-3-387,-5-24 0,4 0-258,-6-15 387,1-1-258,-8-15 129,-2 1 258,-12-5 516,-4 3 258,-5 9 387,-4 4 0,-4 22 0,-3 12 129,9 12 0,-6 27-129,7 11-129,10 8-129,7 6-258,0 2-129,1-3 129,-3-5 0,-5-2-129,-8-3 129,-6-1-129,-10-3-129,-7-7 0,-3-1-129,-2-17-1161,15 6-3741,-3-17 0,13-1-516,0-14-258</inkml:trace>
  <inkml:trace contextRef="#ctx0" brushRef="#br0" timeOffset="116307.6524">19026 15628 8385,'-4'33'5676,"-1"-23"-645,5 9 0,0-19-3999,14 10-645,2-10 0,4-12-258,3-10 0,-1-4 129,-1-5-258,-7-1 129,-7-2 0,-4-1 0,-7 6-129,-8 7 129,-6 6-129,-2 12 0,2 7 0,5 20 0,6 13 0,3 15 0,5 11 0,9 5 0,6 6 0,2-1 0,1-3 0,-2-5 0,-1-11 0,-6-5 0,-1-8 0,-9-5 129,0-8-129,-11-8 129,-4-4-129,-5-7 129,-5-2 0,-2-6-129,-1 0 0,2-11 0,0 0 0,5-3-645,21 14-3612,-19-19-1032,19 19-258,-10-13-903</inkml:trace>
  <inkml:trace contextRef="#ctx0" brushRef="#br0" timeOffset="117275.7076">19330 15618 5934,'0'0'5805,"-2"-18"-774,2-15-258,3-25-3354,9-2-774,-4-18-258,2-5-129,-3-4-129,-2 1 129,-3 3-258,-2 10 129,-7 18-129,-3 23 258,-4 23-129,-2 23 0,-2 29 129,4 28-258,4 21 258,7 12-258,3 3 129,9-6-129,9-9-129,8-17 0,6-17-258,1-24 129,3-13-387,-2-20 129,-1-3 129,-5-16-129,0-5 129,-8-9 129,-1-4 129,-2-3 0,-7 0 258,2 0 129,-6 2 0,0 0 0,-3 5 129,-2 7-258,-1 4 258,-4 8-258,-6 9 129,-3 7 129,-5 16-258,-1 12 129,-3 10-258,3 12 129,3 3 0,6 5 0,10-5 0,7-9 0,15-10-129,9-13-129,11-9-387,-6-22-3612,10-1-774,-7-11-387,-2 4-645</inkml:trace>
  <inkml:trace contextRef="#ctx0" brushRef="#br0" timeOffset="117660.7298">19930 15432 5805,'4'5'5934,"-3"19"-645,-1-1-645,3 12-2580,6 3-5547,-2-16-1419,3-2-387,0-8-516</inkml:trace>
  <inkml:trace contextRef="#ctx0" brushRef="#br0" timeOffset="117812.7384">19943 15077 4773,'-5'-41'129,"5"41"0,2 21-129,14 9-4773</inkml:trace>
  <inkml:trace contextRef="#ctx0" brushRef="#br0" timeOffset="118011.7497">20147 15276 4902,'-14'35'5547,"1"-4"-258,-2-2-387,11 15-2967,-5-13-903,13 3-387,7-12 0,13-4-387,7-14-258,5-5-258,7 0-1935,-6-19-2838,-4-1-258,-11-5-258,-4 0-387</inkml:trace>
  <inkml:trace contextRef="#ctx0" brushRef="#br0" timeOffset="118307.7667">20334 14725 9030,'10'26'5547,"-8"23"-258,-4 12-129,2 16-4386,0 5-258,-1 3-387,2-10 0,6-10-129,6-11 0,5-16 0,2-16 0,5-12 0,1-10 0,-1-15 0,2-7 129,-4 1-129,0-2 129,-3 11 0,-5 10-129,1 2-258,5 17-3870,-11 3-1161,1 2-516,1 2-516</inkml:trace>
  <inkml:trace contextRef="#ctx0" brushRef="#br0" timeOffset="118668.7874">21233 15159 8127,'-16'-11'5934,"3"27"-516,13 20-258,0-3-4515,9 13-129,0 3-645,1-11-774,9 4-4128,-9-16-258,1-3-258,-11-23-645</inkml:trace>
  <inkml:trace contextRef="#ctx0" brushRef="#br0" timeOffset="118816.7958">21264 14940 6966,'-17'-65'5289,"13"48"-903,4 17-4257,5 0-4386,4 12-645,6 5-774</inkml:trace>
  <inkml:trace contextRef="#ctx0" brushRef="#br0" timeOffset="119071.8104">21467 15025 5934,'8'44'5805,"-6"-11"-645,-2 2-387,8 15-3354,-1-7-903,7 9-129,1-14-258,1-1 0,0-11 0,-1-3 258,-5-9-258,-10-14 0,4 13 129,-4-13-129,-20 0 129,1-6-258,-2-2-387,-6-16-1677,7 8-2967,1-6-258,10-3-387,6-11-387</inkml:trace>
  <inkml:trace contextRef="#ctx0" brushRef="#br0" timeOffset="119379.8281">21704 14522 8901,'2'-5'5547,"-9"56"-258,-7 14 0,7 22-4386,2 8-387,5 3-258,10-3-258,6-14 0,5-12 129,3-15-258,-1-12 0,-2-12 129,-3-11-129,-5-10 129,-13-9 129,0 0-129,-3-25 0,-8-5 0,-5-6 129,1-2-129,0-2 129,7 1-129,6 1 0,4 3-129,21 19-3096,0-8-1806,14 12-645,-3 2-258,7 3-645</inkml:trace>
  <inkml:trace contextRef="#ctx0" brushRef="#br0" timeOffset="119652.8436">22364 15104 7482,'16'25'5805,"-11"-6"-258,4 13-516,-5-8-2838,6 5-2193,8 5-2451,-5-19-2451,1-6-516,-3-9-387,-2 0-516</inkml:trace>
  <inkml:trace contextRef="#ctx0" brushRef="#br0" timeOffset="119800.8521">22429 14647 9804,'-13'-47'5676,"13"47"-1419,-2 13-4128,4 14-4902,9 3-774,5 5-387</inkml:trace>
  <inkml:trace contextRef="#ctx0" brushRef="#br0" timeOffset="120079.8681">22614 15062 8514,'18'59'5676,"-12"-32"-387,3 4-387,-3-13-3999,4 1-516,-1-9-258,2-6 129,0-4-129,2-6 129,-1-6 0,2-8 0,-1 0 258,2 6-129,-2-3 0,1 8-129,-3 2 129,1 7-258,0 4-129,-3 2-1032,7 14-4128,-7-3-258,5 3-645,0-3-387</inkml:trace>
  <inkml:trace contextRef="#ctx0" brushRef="#br0" timeOffset="120791.9088">23428 14821 9288,'-6'-49'5934,"6"49"-516,-11-1-129,8 34-3999,-5 8-516,7 22-387,1 8-129,5 15-129,2 4-129,5-4 0,0-9-129,3-12 0,3-13 0,-2-14-129,-1-14 0,-5-17 0,1-7 0,-7-12 0,-4-10 0,0-8 0,-11-4 0,-7-13 129,-2-5 129,-11-13-258,-2-9 129,-1-12 0,-1-9 129,5 0 0,5 3 129,9 9 0,12 11 129,14 14 129,14 14 129,13 23-258,8 16 129,8 9-258,2 14 0,4 4 0,-8 7-258,-5 9 129,-15 3 0,-17 8 129,-10 1 0,-12-1-129,-14 2 129,-14-1 0,-4-2 0,-3-6-258,5-4 0,8-18-645,14 12-2580,3-18-1677,13 3-645,1-6-258,19 7-258</inkml:trace>
  <inkml:trace contextRef="#ctx0" brushRef="#br0" timeOffset="120988.9201">24032 15719 12771,'17'4'5676,"-3"-4"-1161,-4 0-5805,2-4-3612,-4-7-903,-8 11-129</inkml:trace>
  <inkml:trace contextRef="#ctx0" brushRef="#br0" timeOffset="122115.9845">23402 14604 6837,'-7'-10'5289,"7"10"-258,-9 34-645,1-8-2838,7 23-645,1 0-129,0 16-258,0 2-129,0 4-258,0-1 129,0-1-258,2-5 129,2-9-129,0-2 0,1-8-129,0-11 129,1-8-129,0-10 0,-6-16-129,14 4-258,-13-12-516,-1 8-387,3-41-1548,-2 17-2064,-1-7-258,-4 2-129</inkml:trace>
  <inkml:trace contextRef="#ctx0" brushRef="#br0" timeOffset="122452.0037">23282 14872 2451,'-14'-46'5160,"4"20"-258,4 3-645,-9-11-1935,15 9-645,-6-11-387,7 8-387,3-7-258,8 7-258,8 2 258,7 6-258,7 9 0,6 11-129,3 16 129,5 13-258,-3 11 0,0 8 129,-13 7-258,-5 2 0,-10-1 0,-11-4 0,-8-6 129,-10-9-129,-10-6 129,-5-7-258,-3-5 0,-3-9-645,8 1-3999,-5-7-129,8 4-516,1-2-516</inkml:trace>
  <inkml:trace contextRef="#ctx0" brushRef="#br0" timeOffset="122993.0347">24099 15712 9288,'-12'7'5418,"4"6"-516,5 4 129,-6 0-3999,9 3-645,0-4-129,11-5-129,-1-8 0,5-3 258,-4-5-129,-1-4 0,-2-6-129,-4 1 129,-4-3-129,0 5 129,-7 0-387,0 3-387,7 9-4257,0 0-645,0 0-129,-15-7-774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Rundgang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Komplexit</a:t>
            </a:r>
            <a:r>
              <a:rPr lang="de-DE" dirty="0" err="1" smtClean="0"/>
              <a:t>ät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(Teil II)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[Was </a:t>
            </a:r>
            <a:r>
              <a:rPr lang="en-US" sz="2800" dirty="0" err="1" smtClean="0"/>
              <a:t>geht</a:t>
            </a:r>
            <a:r>
              <a:rPr lang="en-US" sz="2800" dirty="0" smtClean="0"/>
              <a:t>? Was </a:t>
            </a:r>
            <a:r>
              <a:rPr lang="en-US" sz="2800" dirty="0" err="1" smtClean="0"/>
              <a:t>geht</a:t>
            </a:r>
            <a:r>
              <a:rPr lang="en-US" sz="2800" dirty="0" smtClean="0"/>
              <a:t> </a:t>
            </a:r>
            <a:r>
              <a:rPr lang="en-US" sz="2800" dirty="0" err="1" smtClean="0"/>
              <a:t>schwer</a:t>
            </a:r>
            <a:r>
              <a:rPr lang="en-US" sz="2800" dirty="0" smtClean="0"/>
              <a:t>? Was </a:t>
            </a:r>
            <a:r>
              <a:rPr lang="en-US" sz="2800" dirty="0" err="1" smtClean="0"/>
              <a:t>geht</a:t>
            </a:r>
            <a:r>
              <a:rPr lang="en-US" sz="2800" dirty="0" smtClean="0"/>
              <a:t> gar </a:t>
            </a:r>
            <a:r>
              <a:rPr lang="en-US" sz="2800" dirty="0" err="1" smtClean="0"/>
              <a:t>nicht</a:t>
            </a:r>
            <a:r>
              <a:rPr lang="en-US" sz="2800" dirty="0" smtClean="0"/>
              <a:t>?]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Panagiotou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Komplexitätsklassen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7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letzten</a:t>
            </a:r>
            <a:r>
              <a:rPr lang="en-US" dirty="0" smtClean="0"/>
              <a:t> Mal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0525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83125" y="4013200"/>
            <a:ext cx="2886075" cy="220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35075" y="4016375"/>
            <a:ext cx="2886075" cy="220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00400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67425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3863" y="1653889"/>
            <a:ext cx="2578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Garamond" pitchFamily="18" charset="0"/>
              </a:rPr>
              <a:t>Eulertour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1244600" y="2133600"/>
            <a:ext cx="817563" cy="1255713"/>
            <a:chOff x="3292" y="1072"/>
            <a:chExt cx="739" cy="1119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328" y="1488"/>
              <a:ext cx="67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968" y="1460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292" y="2128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960" y="212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96" y="146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644" y="1072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3328" y="1112"/>
              <a:ext cx="328" cy="3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 flipV="1">
              <a:off x="3684" y="1104"/>
              <a:ext cx="3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3328" y="1476"/>
              <a:ext cx="68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332" y="1496"/>
              <a:ext cx="652" cy="6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736985" y="4026893"/>
            <a:ext cx="1883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Garamond" pitchFamily="18" charset="0"/>
              </a:rPr>
              <a:t>Hamiltonkreis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751961" y="4620977"/>
            <a:ext cx="1870075" cy="1241425"/>
            <a:chOff x="115" y="169"/>
            <a:chExt cx="5586" cy="3790"/>
          </a:xfrm>
        </p:grpSpPr>
        <p:pic>
          <p:nvPicPr>
            <p:cNvPr id="23" name="Picture 25" descr="Karte_Schwei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69"/>
              <a:ext cx="5586" cy="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1008" y="680"/>
              <a:ext cx="3460" cy="2384"/>
              <a:chOff x="1008" y="680"/>
              <a:chExt cx="3460" cy="2384"/>
            </a:xfrm>
          </p:grpSpPr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>
                <a:off x="3000" y="1016"/>
                <a:ext cx="272" cy="5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 flipV="1">
                <a:off x="3000" y="1356"/>
                <a:ext cx="260" cy="2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3256" y="1356"/>
                <a:ext cx="164" cy="2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V="1">
                <a:off x="3268" y="680"/>
                <a:ext cx="428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3696" y="680"/>
                <a:ext cx="576" cy="2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4264" y="892"/>
                <a:ext cx="44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V="1">
                <a:off x="4144" y="900"/>
                <a:ext cx="112" cy="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 flipH="1" flipV="1">
                <a:off x="4144" y="980"/>
                <a:ext cx="160" cy="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H="1">
                <a:off x="3268" y="980"/>
                <a:ext cx="876" cy="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3256" y="980"/>
                <a:ext cx="896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 flipV="1">
                <a:off x="3900" y="1080"/>
                <a:ext cx="408" cy="5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H="1">
                <a:off x="3896" y="976"/>
                <a:ext cx="260" cy="6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3248" y="1360"/>
                <a:ext cx="652" cy="2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V="1">
                <a:off x="3412" y="1588"/>
                <a:ext cx="488" cy="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3904" y="1584"/>
                <a:ext cx="560" cy="3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 flipH="1">
                <a:off x="3892" y="1896"/>
                <a:ext cx="572" cy="1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H="1" flipV="1">
                <a:off x="3408" y="1868"/>
                <a:ext cx="476" cy="11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 flipH="1">
                <a:off x="3420" y="1584"/>
                <a:ext cx="480" cy="2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3412" y="1872"/>
                <a:ext cx="1056" cy="2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 flipH="1" flipV="1">
                <a:off x="3080" y="1740"/>
                <a:ext cx="332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 flipH="1">
                <a:off x="2936" y="1732"/>
                <a:ext cx="140" cy="1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 flipH="1">
                <a:off x="2936" y="1580"/>
                <a:ext cx="64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1884" y="1880"/>
                <a:ext cx="1528" cy="11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 flipH="1" flipV="1">
                <a:off x="1008" y="2512"/>
                <a:ext cx="876" cy="5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 flipV="1">
                <a:off x="1008" y="2012"/>
                <a:ext cx="632" cy="5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 flipV="1">
                <a:off x="1636" y="1772"/>
                <a:ext cx="344" cy="2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/>
            </p:nvSpPr>
            <p:spPr bwMode="auto">
              <a:xfrm>
                <a:off x="1984" y="1756"/>
                <a:ext cx="956" cy="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 flipV="1">
                <a:off x="1976" y="1572"/>
                <a:ext cx="1028" cy="1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 flipH="1">
                <a:off x="1876" y="1764"/>
                <a:ext cx="104" cy="12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1640" y="2012"/>
                <a:ext cx="244" cy="10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 flipH="1" flipV="1">
                <a:off x="1372" y="1672"/>
                <a:ext cx="612" cy="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/>
            </p:nvSpPr>
            <p:spPr bwMode="auto">
              <a:xfrm flipH="1">
                <a:off x="1008" y="1668"/>
                <a:ext cx="364" cy="8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 flipV="1">
                <a:off x="1368" y="1032"/>
                <a:ext cx="492" cy="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 flipV="1">
                <a:off x="1860" y="704"/>
                <a:ext cx="296" cy="3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/>
            </p:nvSpPr>
            <p:spPr bwMode="auto">
              <a:xfrm>
                <a:off x="2156" y="704"/>
                <a:ext cx="172" cy="1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2324" y="824"/>
                <a:ext cx="388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2712" y="1004"/>
                <a:ext cx="560" cy="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 flipH="1">
                <a:off x="2076" y="1004"/>
                <a:ext cx="632" cy="3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 flipH="1">
                <a:off x="1980" y="1312"/>
                <a:ext cx="96" cy="4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 flipH="1" flipV="1">
                <a:off x="1868" y="1044"/>
                <a:ext cx="208" cy="2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 flipV="1">
                <a:off x="2076" y="700"/>
                <a:ext cx="84" cy="6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 flipH="1">
                <a:off x="1376" y="1308"/>
                <a:ext cx="700" cy="3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>
                <a:off x="2076" y="1304"/>
                <a:ext cx="928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 flipH="1">
                <a:off x="1880" y="1852"/>
                <a:ext cx="1056" cy="11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4300" y="1076"/>
              <a:ext cx="168" cy="8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 flipV="1">
              <a:off x="3272" y="444"/>
              <a:ext cx="100" cy="5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3376" y="444"/>
              <a:ext cx="32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3212" y="956"/>
              <a:ext cx="112" cy="108"/>
            </a:xfrm>
            <a:prstGeom prst="ellips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4958243" y="4025945"/>
            <a:ext cx="2304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Garamond" pitchFamily="18" charset="0"/>
              </a:rPr>
              <a:t>Rucksackproblem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6848182" y="1644981"/>
            <a:ext cx="1019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Garamond" pitchFamily="18" charset="0"/>
              </a:rPr>
              <a:t>Schach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6" name="Text Box 156"/>
          <p:cNvSpPr txBox="1">
            <a:spLocks noChangeArrowheads="1"/>
          </p:cNvSpPr>
          <p:nvPr/>
        </p:nvSpPr>
        <p:spPr bwMode="auto">
          <a:xfrm>
            <a:off x="3416300" y="1642137"/>
            <a:ext cx="2288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Partition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37" name="Picture 157" descr="wan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552950"/>
            <a:ext cx="19446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" descr="C:\Users\Administrator\Documents\svnCT\Komplexitaet\Wa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2" y="2114479"/>
            <a:ext cx="1696281" cy="13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2" t="18873" r="15812" b="26042"/>
          <a:stretch/>
        </p:blipFill>
        <p:spPr bwMode="auto">
          <a:xfrm>
            <a:off x="6572250" y="2171710"/>
            <a:ext cx="1554480" cy="13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47800" y="1390680"/>
              <a:ext cx="1877760" cy="211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200" y="1377360"/>
                <a:ext cx="1903320" cy="21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6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Klasse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Klasse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/>
              <a:t>enthält alle Probleme für die es eine Turing Maschine gibt, die für jede Eingabe </a:t>
            </a:r>
            <a:r>
              <a:rPr lang="de-DE" b="1" i="1" dirty="0" smtClean="0">
                <a:solidFill>
                  <a:srgbClr val="00B050"/>
                </a:solidFill>
              </a:rPr>
              <a:t>polynomiell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viele Schritte in der Größe der Eingabe macht, und mit der </a:t>
            </a:r>
            <a:r>
              <a:rPr lang="de-DE" b="1" i="1" dirty="0" smtClean="0">
                <a:solidFill>
                  <a:srgbClr val="00B050"/>
                </a:solidFill>
              </a:rPr>
              <a:t>richtigen Antwort </a:t>
            </a:r>
            <a:r>
              <a:rPr lang="de-DE" dirty="0" smtClean="0"/>
              <a:t>stoppt.</a:t>
            </a:r>
          </a:p>
          <a:p>
            <a:r>
              <a:rPr lang="de-DE" dirty="0" smtClean="0"/>
              <a:t>Beispiel: </a:t>
            </a:r>
            <a:r>
              <a:rPr lang="de-DE" dirty="0" smtClean="0">
                <a:latin typeface="Garamond" pitchFamily="18" charset="0"/>
                <a:cs typeface="Microsoft Sans Serif" pitchFamily="34" charset="0"/>
              </a:rPr>
              <a:t>Allesgleich</a:t>
            </a:r>
            <a:r>
              <a:rPr lang="de-DE" dirty="0" smtClean="0"/>
              <a:t>. Falls die Eingabelänge </a:t>
            </a:r>
            <a:r>
              <a:rPr lang="de-DE" b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Bits ist, so ist die Maschine nach </a:t>
            </a:r>
            <a:r>
              <a:rPr lang="de-DE" b="1" dirty="0" smtClean="0">
                <a:solidFill>
                  <a:srgbClr val="0070C0"/>
                </a:solidFill>
              </a:rPr>
              <a:t>N+2</a:t>
            </a:r>
            <a:r>
              <a:rPr lang="de-DE" dirty="0" smtClean="0"/>
              <a:t> Schritten fertig.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5160" y="1193040"/>
              <a:ext cx="7724160" cy="507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181880"/>
                <a:ext cx="7741800" cy="50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0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Probleme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Arithmetische Operationen</a:t>
            </a:r>
          </a:p>
          <a:p>
            <a:r>
              <a:rPr lang="de-DE" dirty="0" smtClean="0"/>
              <a:t>Eulertour</a:t>
            </a:r>
          </a:p>
          <a:p>
            <a:r>
              <a:rPr lang="de-DE" dirty="0" smtClean="0"/>
              <a:t>Kürzeste Pfade</a:t>
            </a:r>
          </a:p>
          <a:p>
            <a:r>
              <a:rPr lang="de-DE" dirty="0" smtClean="0"/>
              <a:t>Berechnung optimaler Codes</a:t>
            </a:r>
          </a:p>
          <a:p>
            <a:r>
              <a:rPr lang="de-DE" dirty="0" smtClean="0"/>
              <a:t>Matrixmultiplikation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1200" y="1654560"/>
              <a:ext cx="7032240" cy="382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60" y="1640880"/>
                <a:ext cx="705924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6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letzten</a:t>
            </a:r>
            <a:r>
              <a:rPr lang="en-US" dirty="0" smtClean="0"/>
              <a:t> Mal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0525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83125" y="4013200"/>
            <a:ext cx="2886075" cy="220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35075" y="4016375"/>
            <a:ext cx="2886075" cy="220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00400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67425" y="1628775"/>
            <a:ext cx="2657475" cy="1914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3863" y="1653889"/>
            <a:ext cx="2578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Garamond" pitchFamily="18" charset="0"/>
              </a:rPr>
              <a:t>Eulertour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1244600" y="2133600"/>
            <a:ext cx="817563" cy="1255713"/>
            <a:chOff x="3292" y="1072"/>
            <a:chExt cx="739" cy="1119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328" y="1488"/>
              <a:ext cx="67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968" y="1460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292" y="2128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960" y="212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96" y="1464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644" y="1072"/>
              <a:ext cx="63" cy="6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3328" y="1112"/>
              <a:ext cx="328" cy="3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 flipV="1">
              <a:off x="3684" y="1104"/>
              <a:ext cx="3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3328" y="1476"/>
              <a:ext cx="68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332" y="1496"/>
              <a:ext cx="652" cy="6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736985" y="4026893"/>
            <a:ext cx="1883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Garamond" pitchFamily="18" charset="0"/>
              </a:rPr>
              <a:t>Hamiltonkreis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751961" y="4620977"/>
            <a:ext cx="1870075" cy="1241425"/>
            <a:chOff x="115" y="169"/>
            <a:chExt cx="5586" cy="3790"/>
          </a:xfrm>
        </p:grpSpPr>
        <p:pic>
          <p:nvPicPr>
            <p:cNvPr id="23" name="Picture 25" descr="Karte_Schwei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69"/>
              <a:ext cx="5586" cy="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1008" y="680"/>
              <a:ext cx="3460" cy="2384"/>
              <a:chOff x="1008" y="680"/>
              <a:chExt cx="3460" cy="2384"/>
            </a:xfrm>
          </p:grpSpPr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>
                <a:off x="3000" y="1016"/>
                <a:ext cx="272" cy="5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 flipV="1">
                <a:off x="3000" y="1356"/>
                <a:ext cx="260" cy="2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3256" y="1356"/>
                <a:ext cx="164" cy="2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V="1">
                <a:off x="3268" y="680"/>
                <a:ext cx="428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3696" y="680"/>
                <a:ext cx="576" cy="2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4264" y="892"/>
                <a:ext cx="44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V="1">
                <a:off x="4144" y="900"/>
                <a:ext cx="112" cy="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 flipH="1" flipV="1">
                <a:off x="4144" y="980"/>
                <a:ext cx="160" cy="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H="1">
                <a:off x="3268" y="980"/>
                <a:ext cx="876" cy="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3256" y="980"/>
                <a:ext cx="896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 flipV="1">
                <a:off x="3900" y="1080"/>
                <a:ext cx="408" cy="5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H="1">
                <a:off x="3896" y="976"/>
                <a:ext cx="260" cy="6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3248" y="1360"/>
                <a:ext cx="652" cy="2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V="1">
                <a:off x="3412" y="1588"/>
                <a:ext cx="488" cy="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3904" y="1584"/>
                <a:ext cx="560" cy="3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 flipH="1">
                <a:off x="3892" y="1896"/>
                <a:ext cx="572" cy="1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H="1" flipV="1">
                <a:off x="3408" y="1868"/>
                <a:ext cx="476" cy="11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 flipH="1">
                <a:off x="3420" y="1584"/>
                <a:ext cx="480" cy="2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3412" y="1872"/>
                <a:ext cx="1056" cy="2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 flipH="1" flipV="1">
                <a:off x="3080" y="1740"/>
                <a:ext cx="332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 flipH="1">
                <a:off x="2936" y="1732"/>
                <a:ext cx="140" cy="1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 flipH="1">
                <a:off x="2936" y="1580"/>
                <a:ext cx="64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1884" y="1880"/>
                <a:ext cx="1528" cy="11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 flipH="1" flipV="1">
                <a:off x="1008" y="2512"/>
                <a:ext cx="876" cy="5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 flipV="1">
                <a:off x="1008" y="2012"/>
                <a:ext cx="632" cy="5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 flipV="1">
                <a:off x="1636" y="1772"/>
                <a:ext cx="344" cy="2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/>
            </p:nvSpPr>
            <p:spPr bwMode="auto">
              <a:xfrm>
                <a:off x="1984" y="1756"/>
                <a:ext cx="956" cy="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 flipV="1">
                <a:off x="1976" y="1572"/>
                <a:ext cx="1028" cy="1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 flipH="1">
                <a:off x="1876" y="1764"/>
                <a:ext cx="104" cy="12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1640" y="2012"/>
                <a:ext cx="244" cy="10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 flipH="1" flipV="1">
                <a:off x="1372" y="1672"/>
                <a:ext cx="612" cy="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/>
            </p:nvSpPr>
            <p:spPr bwMode="auto">
              <a:xfrm flipH="1">
                <a:off x="1008" y="1668"/>
                <a:ext cx="364" cy="8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 flipV="1">
                <a:off x="1368" y="1032"/>
                <a:ext cx="492" cy="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 flipV="1">
                <a:off x="1860" y="704"/>
                <a:ext cx="296" cy="3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/>
            </p:nvSpPr>
            <p:spPr bwMode="auto">
              <a:xfrm>
                <a:off x="2156" y="704"/>
                <a:ext cx="172" cy="1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2324" y="824"/>
                <a:ext cx="388" cy="1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2712" y="1004"/>
                <a:ext cx="560" cy="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 flipH="1">
                <a:off x="2076" y="1004"/>
                <a:ext cx="632" cy="3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 flipH="1">
                <a:off x="1980" y="1312"/>
                <a:ext cx="96" cy="4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 flipH="1" flipV="1">
                <a:off x="1868" y="1044"/>
                <a:ext cx="208" cy="2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 flipV="1">
                <a:off x="2076" y="700"/>
                <a:ext cx="84" cy="60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 flipH="1">
                <a:off x="1376" y="1308"/>
                <a:ext cx="700" cy="3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>
                <a:off x="2076" y="1304"/>
                <a:ext cx="928" cy="2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 flipH="1">
                <a:off x="1880" y="1852"/>
                <a:ext cx="1056" cy="11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4300" y="1076"/>
              <a:ext cx="168" cy="8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 flipV="1">
              <a:off x="3272" y="444"/>
              <a:ext cx="100" cy="5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3376" y="444"/>
              <a:ext cx="32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3212" y="956"/>
              <a:ext cx="112" cy="108"/>
            </a:xfrm>
            <a:prstGeom prst="ellips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4958243" y="4025945"/>
            <a:ext cx="2304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Garamond" pitchFamily="18" charset="0"/>
              </a:rPr>
              <a:t>Rucksackproblem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6848182" y="1644981"/>
            <a:ext cx="1019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Garamond" pitchFamily="18" charset="0"/>
              </a:rPr>
              <a:t>Schach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6" name="Text Box 156"/>
          <p:cNvSpPr txBox="1">
            <a:spLocks noChangeArrowheads="1"/>
          </p:cNvSpPr>
          <p:nvPr/>
        </p:nvSpPr>
        <p:spPr bwMode="auto">
          <a:xfrm>
            <a:off x="3416300" y="1642137"/>
            <a:ext cx="2288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Partition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37" name="Picture 157" descr="wan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552950"/>
            <a:ext cx="19446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" descr="C:\Users\Administrator\Documents\svnCT\Komplexitaet\Wa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2" y="2114479"/>
            <a:ext cx="1696281" cy="13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2" t="18873" r="15812" b="26042"/>
          <a:stretch/>
        </p:blipFill>
        <p:spPr bwMode="auto">
          <a:xfrm>
            <a:off x="6572250" y="2171710"/>
            <a:ext cx="1554480" cy="13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12320" y="1241280"/>
              <a:ext cx="7532640" cy="508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880" y="1228320"/>
                <a:ext cx="7549200" cy="51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0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Beobachtung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Garamond" pitchFamily="18" charset="0"/>
              </a:rPr>
              <a:t>Hamiltonkreis</a:t>
            </a:r>
            <a:r>
              <a:rPr lang="de-DE" dirty="0" smtClean="0"/>
              <a:t>, </a:t>
            </a:r>
            <a:r>
              <a:rPr lang="de-DE" dirty="0" smtClean="0">
                <a:latin typeface="Garamond" pitchFamily="18" charset="0"/>
              </a:rPr>
              <a:t>Partition</a:t>
            </a:r>
            <a:r>
              <a:rPr lang="de-DE" dirty="0" smtClean="0"/>
              <a:t> und </a:t>
            </a:r>
            <a:r>
              <a:rPr lang="de-DE" dirty="0" err="1" smtClean="0">
                <a:latin typeface="Garamond" pitchFamily="18" charset="0"/>
              </a:rPr>
              <a:t>Knapsack</a:t>
            </a:r>
            <a:endParaRPr lang="de-DE" dirty="0" smtClean="0">
              <a:latin typeface="Garamond" pitchFamily="18" charset="0"/>
            </a:endParaRPr>
          </a:p>
          <a:p>
            <a:pPr lvl="1"/>
            <a:r>
              <a:rPr lang="de-DE" dirty="0"/>
              <a:t>e</a:t>
            </a:r>
            <a:r>
              <a:rPr lang="de-DE" dirty="0" smtClean="0"/>
              <a:t>inzige (bekannte) Möglichkeit: Alles durchsuchen</a:t>
            </a:r>
          </a:p>
          <a:p>
            <a:pPr lvl="1"/>
            <a:r>
              <a:rPr lang="de-DE" dirty="0" smtClean="0"/>
              <a:t>Aber: falls es eine Lösung gibt, so kann man sie in polynomieller Zeit verifizieren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205" y="5562432"/>
            <a:ext cx="6223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800" dirty="0"/>
              <a:t>Sind alle </a:t>
            </a:r>
            <a:r>
              <a:rPr lang="de-DE" sz="2800" dirty="0" smtClean="0"/>
              <a:t>Knoten unterschiedlich</a:t>
            </a:r>
            <a:r>
              <a:rPr lang="de-DE" sz="2800" dirty="0"/>
              <a:t>?</a:t>
            </a:r>
          </a:p>
          <a:p>
            <a:pPr lvl="1"/>
            <a:r>
              <a:rPr lang="de-DE" sz="2800" dirty="0"/>
              <a:t>Ist das wirklich ein Kreis?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6" t="8722" r="10246" b="15718"/>
          <a:stretch/>
        </p:blipFill>
        <p:spPr bwMode="auto">
          <a:xfrm>
            <a:off x="1157883" y="3604603"/>
            <a:ext cx="1927229" cy="18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6" t="8722" r="10246" b="15718"/>
          <a:stretch/>
        </p:blipFill>
        <p:spPr bwMode="auto">
          <a:xfrm>
            <a:off x="3630402" y="3675116"/>
            <a:ext cx="1927229" cy="18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1271777">
            <a:off x="4881427" y="4325080"/>
            <a:ext cx="338936" cy="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617983">
            <a:off x="4829111" y="4982447"/>
            <a:ext cx="338936" cy="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159780">
            <a:off x="3992048" y="4977897"/>
            <a:ext cx="338936" cy="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6697788">
            <a:off x="4203836" y="4563693"/>
            <a:ext cx="295722" cy="7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4419581">
            <a:off x="4682795" y="4554011"/>
            <a:ext cx="266850" cy="8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7562091">
            <a:off x="4266022" y="4082668"/>
            <a:ext cx="348916" cy="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131941">
            <a:off x="4532090" y="3998467"/>
            <a:ext cx="1015962" cy="10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77164" y="5370067"/>
            <a:ext cx="1015962" cy="10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4533781" y="5022120"/>
            <a:ext cx="102429" cy="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264758">
            <a:off x="3753020" y="4394341"/>
            <a:ext cx="140628" cy="4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6" t="8722" r="10246" b="15718"/>
          <a:stretch/>
        </p:blipFill>
        <p:spPr bwMode="auto">
          <a:xfrm>
            <a:off x="5980091" y="3643271"/>
            <a:ext cx="1927229" cy="18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 rot="6413223">
            <a:off x="7151699" y="4844055"/>
            <a:ext cx="1001950" cy="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159780">
            <a:off x="6341737" y="4946052"/>
            <a:ext cx="338936" cy="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6697788">
            <a:off x="6553525" y="4531848"/>
            <a:ext cx="295722" cy="7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4419581">
            <a:off x="7032484" y="4522166"/>
            <a:ext cx="266850" cy="8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7562091">
            <a:off x="6615711" y="4050823"/>
            <a:ext cx="348916" cy="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131941">
            <a:off x="6881779" y="3966622"/>
            <a:ext cx="1015962" cy="10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26853" y="5338222"/>
            <a:ext cx="1015962" cy="10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6883470" y="4990275"/>
            <a:ext cx="102429" cy="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264758">
            <a:off x="6102709" y="4362496"/>
            <a:ext cx="140628" cy="4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978120" y="2689920"/>
              <a:ext cx="7405920" cy="38995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240" y="2678040"/>
                <a:ext cx="7420320" cy="39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Probleme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168"/>
            <a:ext cx="8229600" cy="4525963"/>
          </a:xfrm>
        </p:spPr>
        <p:txBody>
          <a:bodyPr/>
          <a:lstStyle/>
          <a:p>
            <a:r>
              <a:rPr lang="de-DE" dirty="0" err="1">
                <a:latin typeface="Garamond" pitchFamily="18" charset="0"/>
              </a:rPr>
              <a:t>Hamiltonkreis</a:t>
            </a:r>
            <a:endParaRPr lang="de-DE" dirty="0">
              <a:latin typeface="Garamond" pitchFamily="18" charset="0"/>
            </a:endParaRPr>
          </a:p>
          <a:p>
            <a:pPr lvl="1"/>
            <a:r>
              <a:rPr lang="de-DE" dirty="0"/>
              <a:t>Gegeben: ein </a:t>
            </a:r>
            <a:r>
              <a:rPr lang="de-DE" dirty="0" smtClean="0"/>
              <a:t>Graph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DE" dirty="0"/>
              <a:t>Frage: gibt es einen </a:t>
            </a:r>
            <a:r>
              <a:rPr lang="de-DE" dirty="0" smtClean="0"/>
              <a:t>Kreis 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dirty="0" smtClean="0"/>
              <a:t>, </a:t>
            </a:r>
            <a:r>
              <a:rPr lang="de-DE" dirty="0"/>
              <a:t>der jeden Knoten </a:t>
            </a:r>
            <a:r>
              <a:rPr lang="de-DE" dirty="0" smtClean="0"/>
              <a:t>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dirty="0" smtClean="0"/>
              <a:t> genau </a:t>
            </a:r>
            <a:r>
              <a:rPr lang="de-DE" dirty="0"/>
              <a:t>einmal besucht</a:t>
            </a:r>
            <a:r>
              <a:rPr lang="de-DE" dirty="0" smtClean="0"/>
              <a:t>?</a:t>
            </a:r>
          </a:p>
          <a:p>
            <a:r>
              <a:rPr lang="de-DE" dirty="0" err="1" smtClean="0">
                <a:latin typeface="Garamond" pitchFamily="18" charset="0"/>
              </a:rPr>
              <a:t>Hamiltonkreis</a:t>
            </a:r>
            <a:r>
              <a:rPr lang="de-DE" dirty="0" smtClean="0">
                <a:latin typeface="Garamond" pitchFamily="18" charset="0"/>
              </a:rPr>
              <a:t> – Check</a:t>
            </a:r>
          </a:p>
          <a:p>
            <a:pPr lvl="1"/>
            <a:r>
              <a:rPr lang="de-DE" dirty="0" smtClean="0"/>
              <a:t>Gegeben: ein Graph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und ein weiterer Graph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pPr lvl="1"/>
            <a:r>
              <a:rPr lang="de-DE" dirty="0" smtClean="0"/>
              <a:t>Ist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dirty="0" smtClean="0"/>
              <a:t> ein </a:t>
            </a:r>
            <a:r>
              <a:rPr lang="de-DE" dirty="0" err="1" smtClean="0"/>
              <a:t>Hamiltonkreis</a:t>
            </a:r>
            <a:r>
              <a:rPr lang="de-DE" dirty="0" smtClean="0"/>
              <a:t> von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dirty="0" smtClean="0"/>
              <a:t>?</a:t>
            </a:r>
            <a:endParaRPr lang="de-DE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1041480" y="1386000"/>
              <a:ext cx="7507800" cy="37792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20" y="1382040"/>
                <a:ext cx="7521840" cy="37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5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Klasse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700"/>
            <a:ext cx="8229600" cy="215240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Ein Problem ist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 wenn folgendes gilt: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falls die Antwort für die gegebene Instanz „Ja“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ist, so gibt es einen </a:t>
            </a:r>
            <a:r>
              <a:rPr lang="de-DE" i="1" dirty="0" smtClean="0">
                <a:solidFill>
                  <a:srgbClr val="0070C0"/>
                </a:solidFill>
              </a:rPr>
              <a:t>Grund</a:t>
            </a:r>
            <a:r>
              <a:rPr lang="de-DE" dirty="0" smtClean="0"/>
              <a:t>, und das Problem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ihn zu verifizieren ist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676893" y="3538846"/>
            <a:ext cx="4085112" cy="30638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090057" y="5355771"/>
            <a:ext cx="198318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0141" y="3716987"/>
                <a:ext cx="334884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/>
                  <a:t>Jedes Problem in </a:t>
                </a:r>
                <a:r>
                  <a:rPr lang="de-DE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de-DE" sz="2800" dirty="0" smtClean="0"/>
                  <a:t> ist auch in </a:t>
                </a:r>
                <a:r>
                  <a:rPr lang="de-DE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NP</a:t>
                </a:r>
                <a:r>
                  <a:rPr lang="de-DE" sz="2800" dirty="0" smtClean="0"/>
                  <a:t> enthalten!</a:t>
                </a:r>
              </a:p>
              <a:p>
                <a:pPr algn="ctr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⊆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NP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141" y="3716987"/>
                <a:ext cx="3348841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3825" t="-4405" r="-4918" b="-1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27560" y="1185120"/>
              <a:ext cx="7721280" cy="5262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1174320"/>
                <a:ext cx="7746120" cy="52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5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Etwas formaler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Problem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ist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 falls</a:t>
            </a:r>
          </a:p>
          <a:p>
            <a:pPr lvl="1"/>
            <a:r>
              <a:rPr lang="de-DE" dirty="0" smtClean="0"/>
              <a:t>Sei </a:t>
            </a:r>
            <a:r>
              <a:rPr lang="de-DE" i="1" dirty="0" smtClean="0"/>
              <a:t>x</a:t>
            </a:r>
            <a:r>
              <a:rPr lang="de-DE" dirty="0" smtClean="0"/>
              <a:t> eine „Ja“ Instanz von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Dann gibt es ein </a:t>
            </a:r>
            <a:r>
              <a:rPr lang="de-DE" i="1" dirty="0" smtClean="0"/>
              <a:t>w</a:t>
            </a:r>
            <a:r>
              <a:rPr lang="de-DE" dirty="0" smtClean="0"/>
              <a:t>, so dass</a:t>
            </a:r>
          </a:p>
          <a:p>
            <a:pPr lvl="2"/>
            <a:r>
              <a:rPr lang="de-DE" dirty="0" smtClean="0"/>
              <a:t>Die Länge von </a:t>
            </a:r>
            <a:r>
              <a:rPr lang="de-DE" i="1" dirty="0" smtClean="0"/>
              <a:t>w</a:t>
            </a:r>
            <a:r>
              <a:rPr lang="de-DE" dirty="0" smtClean="0"/>
              <a:t> (in </a:t>
            </a:r>
            <a:r>
              <a:rPr lang="de-DE" dirty="0" err="1" smtClean="0"/>
              <a:t>bits</a:t>
            </a:r>
            <a:r>
              <a:rPr lang="de-DE" dirty="0" smtClean="0"/>
              <a:t>) ist </a:t>
            </a:r>
            <a:r>
              <a:rPr lang="de-DE" b="1" i="1" dirty="0" smtClean="0">
                <a:solidFill>
                  <a:srgbClr val="0070C0"/>
                </a:solidFill>
              </a:rPr>
              <a:t>polynomiell</a:t>
            </a:r>
            <a:r>
              <a:rPr lang="de-DE" dirty="0" smtClean="0"/>
              <a:t> in der Länge von </a:t>
            </a:r>
            <a:r>
              <a:rPr lang="de-DE" i="1" dirty="0" smtClean="0"/>
              <a:t>x.</a:t>
            </a:r>
          </a:p>
          <a:p>
            <a:pPr lvl="2"/>
            <a:r>
              <a:rPr lang="de-DE" dirty="0" smtClean="0"/>
              <a:t>Es gibt ein Problem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, dessen „Ja“ Instanzen </a:t>
            </a:r>
            <a:r>
              <a:rPr lang="de-DE" b="1" i="1" dirty="0" smtClean="0">
                <a:solidFill>
                  <a:srgbClr val="0070C0"/>
                </a:solidFill>
              </a:rPr>
              <a:t>genau alle solchen Paare</a:t>
            </a:r>
            <a:r>
              <a:rPr lang="de-DE" dirty="0" smtClean="0"/>
              <a:t> (</a:t>
            </a:r>
            <a:r>
              <a:rPr lang="de-DE" i="1" dirty="0" err="1" smtClean="0"/>
              <a:t>x,w</a:t>
            </a:r>
            <a:r>
              <a:rPr lang="de-DE" dirty="0" smtClean="0"/>
              <a:t>) sind, und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 ist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18960" y="1590120"/>
              <a:ext cx="7165080" cy="486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800" y="1581480"/>
                <a:ext cx="7179840" cy="48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0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Beispiele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825" y="1600200"/>
                <a:ext cx="4102925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de-DE" dirty="0">
                    <a:latin typeface="Garamond" pitchFamily="18" charset="0"/>
                  </a:rPr>
                  <a:t>Partition</a:t>
                </a:r>
              </a:p>
              <a:p>
                <a:pPr lvl="1"/>
                <a:r>
                  <a:rPr lang="de-DE" dirty="0"/>
                  <a:t>Gegeben: </a:t>
                </a:r>
                <a:r>
                  <a:rPr lang="de-DE" i="1" dirty="0">
                    <a:solidFill>
                      <a:srgbClr val="FF0000"/>
                    </a:solidFill>
                  </a:rPr>
                  <a:t>n</a:t>
                </a:r>
                <a:r>
                  <a:rPr lang="de-DE" dirty="0"/>
                  <a:t> Zahlen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Frage: Können die Zahlen in zwei Gruppen aufgeteilt werden, die dieselbe Summe haben?</a:t>
                </a:r>
              </a:p>
              <a:p>
                <a:r>
                  <a:rPr lang="de-DE" dirty="0" smtClean="0">
                    <a:latin typeface="Garamond" pitchFamily="18" charset="0"/>
                  </a:rPr>
                  <a:t>Partition – Check</a:t>
                </a:r>
              </a:p>
              <a:p>
                <a:pPr lvl="1"/>
                <a:r>
                  <a:rPr lang="de-DE" dirty="0"/>
                  <a:t>Gegeben: </a:t>
                </a:r>
                <a:r>
                  <a:rPr lang="de-DE" i="1" dirty="0"/>
                  <a:t>n</a:t>
                </a:r>
                <a:r>
                  <a:rPr lang="de-DE" dirty="0"/>
                  <a:t> Zahlen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und eine Aufteilung in zwei Mengen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und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Y</a:t>
                </a:r>
              </a:p>
              <a:p>
                <a:pPr lvl="1"/>
                <a:r>
                  <a:rPr lang="de-DE" dirty="0" smtClean="0"/>
                  <a:t>Ist die Summe aller Elemente in </a:t>
                </a:r>
                <a:r>
                  <a:rPr lang="de-DE" i="1" dirty="0" smtClean="0"/>
                  <a:t>X</a:t>
                </a:r>
                <a:r>
                  <a:rPr lang="de-DE" dirty="0" smtClean="0"/>
                  <a:t> gleich derer in </a:t>
                </a:r>
                <a:r>
                  <a:rPr lang="de-DE" i="1" dirty="0" smtClean="0"/>
                  <a:t>Y</a:t>
                </a:r>
                <a:r>
                  <a:rPr lang="de-DE" dirty="0" smtClean="0"/>
                  <a:t>?</a:t>
                </a:r>
                <a:endParaRPr lang="de-D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825" y="1600200"/>
                <a:ext cx="4102925" cy="4525963"/>
              </a:xfrm>
              <a:blipFill rotWithShape="1">
                <a:blip r:embed="rId2"/>
                <a:stretch>
                  <a:fillRect l="-2080" t="-2291" r="-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87833" y="1598221"/>
                <a:ext cx="4389914" cy="47788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smtClean="0">
                    <a:latin typeface="Garamond" pitchFamily="18" charset="0"/>
                  </a:rPr>
                  <a:t>Knapsack</a:t>
                </a:r>
              </a:p>
              <a:p>
                <a:pPr lvl="1"/>
                <a:r>
                  <a:rPr lang="de-DE" dirty="0" smtClean="0"/>
                  <a:t>Gegeben: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de-DE" dirty="0" smtClean="0"/>
                  <a:t> </a:t>
                </a:r>
                <a:r>
                  <a:rPr lang="de-DE" dirty="0"/>
                  <a:t>Gegenstände</a:t>
                </a:r>
              </a:p>
              <a:p>
                <a:pPr lvl="1"/>
                <a:r>
                  <a:rPr lang="de-DE" dirty="0"/>
                  <a:t>Jeder Gegenstand hat ein Gewicht: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und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einen </a:t>
                </a:r>
                <a:r>
                  <a:rPr lang="de-DE" dirty="0"/>
                  <a:t>Wert: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 smtClean="0"/>
                  <a:t>Rucksack mit Kapazität 1</a:t>
                </a:r>
                <a:endParaRPr lang="de-DE" dirty="0"/>
              </a:p>
              <a:p>
                <a:pPr lvl="1"/>
                <a:r>
                  <a:rPr lang="de-DE" dirty="0"/>
                  <a:t>Ein Wert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W</a:t>
                </a:r>
              </a:p>
              <a:p>
                <a:pPr lvl="1"/>
                <a:r>
                  <a:rPr lang="de-DE" dirty="0" smtClean="0"/>
                  <a:t>Frage</a:t>
                </a:r>
                <a:r>
                  <a:rPr lang="de-DE" dirty="0"/>
                  <a:t>: Gibt es eine Teilmenge der Gegenstände, die in Summe Wert </a:t>
                </a:r>
                <a:r>
                  <a:rPr lang="de-DE" i="1" dirty="0">
                    <a:solidFill>
                      <a:srgbClr val="FF0000"/>
                    </a:solidFill>
                  </a:rPr>
                  <a:t>≥ W</a:t>
                </a:r>
                <a:r>
                  <a:rPr lang="de-DE" dirty="0"/>
                  <a:t> haben und in den Rucksack </a:t>
                </a:r>
                <a:r>
                  <a:rPr lang="de-DE" i="1" dirty="0">
                    <a:solidFill>
                      <a:srgbClr val="FF0000"/>
                    </a:solidFill>
                  </a:rPr>
                  <a:t>passen</a:t>
                </a:r>
                <a:r>
                  <a:rPr lang="de-DE" dirty="0" smtClean="0"/>
                  <a:t>?</a:t>
                </a:r>
              </a:p>
              <a:p>
                <a:r>
                  <a:rPr lang="de-DE" dirty="0" err="1" smtClean="0">
                    <a:latin typeface="Garamond" pitchFamily="18" charset="0"/>
                  </a:rPr>
                  <a:t>Knapsack</a:t>
                </a:r>
                <a:r>
                  <a:rPr lang="de-DE" dirty="0" smtClean="0">
                    <a:latin typeface="Garamond" pitchFamily="18" charset="0"/>
                  </a:rPr>
                  <a:t> – Check</a:t>
                </a:r>
              </a:p>
              <a:p>
                <a:pPr lvl="1"/>
                <a:r>
                  <a:rPr lang="de-DE" dirty="0" smtClean="0"/>
                  <a:t>Eingabe wie vorher, und eine Auswahl an Elementen</a:t>
                </a:r>
              </a:p>
              <a:p>
                <a:pPr lvl="1"/>
                <a:r>
                  <a:rPr lang="de-DE" dirty="0" smtClean="0"/>
                  <a:t>Ist die Summe der Gewichte ≤ 1 und der Gesamtwert </a:t>
                </a:r>
                <a:r>
                  <a:rPr lang="de-DE" i="1" dirty="0">
                    <a:solidFill>
                      <a:srgbClr val="FF0000"/>
                    </a:solidFill>
                  </a:rPr>
                  <a:t>≥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W?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33" y="1598221"/>
                <a:ext cx="4389914" cy="4778828"/>
              </a:xfrm>
              <a:prstGeom prst="rect">
                <a:avLst/>
              </a:prstGeom>
              <a:blipFill rotWithShape="1">
                <a:blip r:embed="rId3"/>
                <a:stretch>
                  <a:fillRect l="-1667" t="-1913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" idx="2"/>
          </p:cNvCxnSpPr>
          <p:nvPr/>
        </p:nvCxnSpPr>
        <p:spPr>
          <a:xfrm>
            <a:off x="4572000" y="1417638"/>
            <a:ext cx="0" cy="49594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78880" y="161280"/>
              <a:ext cx="8565480" cy="6493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800" y="153360"/>
                <a:ext cx="8583840" cy="65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6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 für Heute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Kurze Wiederholung</a:t>
            </a:r>
          </a:p>
          <a:p>
            <a:r>
              <a:rPr lang="de-DE" dirty="0" smtClean="0"/>
              <a:t>Wie kann man Komplexität universell messen?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de-DE" dirty="0" smtClean="0"/>
              <a:t>Klassen von Komplexität</a:t>
            </a:r>
          </a:p>
          <a:p>
            <a:r>
              <a:rPr lang="de-DE" dirty="0" smtClean="0"/>
              <a:t>„Unmögliche“ Probleme</a:t>
            </a:r>
          </a:p>
        </p:txBody>
      </p:sp>
    </p:spTree>
    <p:extLst>
      <p:ext uri="{BB962C8B-B14F-4D97-AF65-F5344CB8AC3E}">
        <p14:creationId xmlns:p14="http://schemas.microsoft.com/office/powerpoint/2010/main" val="24601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Nicht-Beispiel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Garamond" pitchFamily="18" charset="0"/>
              </a:rPr>
              <a:t>Allgemeines Schach</a:t>
            </a:r>
          </a:p>
          <a:p>
            <a:pPr lvl="1"/>
            <a:r>
              <a:rPr lang="de-DE" dirty="0" smtClean="0"/>
              <a:t>Gegeben: </a:t>
            </a:r>
            <a:r>
              <a:rPr lang="de-DE" i="1" dirty="0" smtClean="0">
                <a:solidFill>
                  <a:srgbClr val="FF0000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/>
              <a:t>x </a:t>
            </a:r>
            <a:r>
              <a:rPr lang="de-DE" i="1" dirty="0">
                <a:solidFill>
                  <a:srgbClr val="FF0000"/>
                </a:solidFill>
              </a:rPr>
              <a:t>n</a:t>
            </a:r>
            <a:r>
              <a:rPr lang="de-DE" dirty="0"/>
              <a:t> Brett, Figuren</a:t>
            </a:r>
          </a:p>
          <a:p>
            <a:pPr lvl="1"/>
            <a:r>
              <a:rPr lang="de-DE" dirty="0"/>
              <a:t>Zahl </a:t>
            </a:r>
            <a:r>
              <a:rPr lang="de-DE" i="1" dirty="0" smtClean="0">
                <a:solidFill>
                  <a:srgbClr val="FF0000"/>
                </a:solidFill>
              </a:rPr>
              <a:t>z</a:t>
            </a:r>
          </a:p>
          <a:p>
            <a:pPr lvl="1"/>
            <a:r>
              <a:rPr lang="de-DE" dirty="0" smtClean="0"/>
              <a:t>Frage</a:t>
            </a:r>
            <a:r>
              <a:rPr lang="de-DE" dirty="0"/>
              <a:t>: kann Weiß nach höchstens </a:t>
            </a:r>
            <a:r>
              <a:rPr lang="de-DE" i="1" dirty="0">
                <a:solidFill>
                  <a:srgbClr val="FF0000"/>
                </a:solidFill>
              </a:rPr>
              <a:t>z</a:t>
            </a:r>
            <a:r>
              <a:rPr lang="de-DE" dirty="0"/>
              <a:t> Zügen gewinnen?</a:t>
            </a:r>
            <a:endParaRPr lang="en-US" dirty="0"/>
          </a:p>
          <a:p>
            <a:r>
              <a:rPr lang="de-DE" dirty="0" smtClean="0">
                <a:latin typeface="Garamond" pitchFamily="18" charset="0"/>
              </a:rPr>
              <a:t>Allgemeines Schach – Check</a:t>
            </a:r>
          </a:p>
          <a:p>
            <a:pPr lvl="1"/>
            <a:r>
              <a:rPr lang="de-DE" dirty="0" smtClean="0"/>
              <a:t>Gegeben: wie vorher, </a:t>
            </a:r>
            <a:r>
              <a:rPr lang="de-DE" dirty="0" smtClean="0">
                <a:solidFill>
                  <a:srgbClr val="FF0000"/>
                </a:solidFill>
              </a:rPr>
              <a:t>und eine Strategie</a:t>
            </a:r>
          </a:p>
          <a:p>
            <a:pPr lvl="1"/>
            <a:r>
              <a:rPr lang="de-DE" dirty="0" smtClean="0"/>
              <a:t>Frage: führt die Strategie nach </a:t>
            </a:r>
            <a:r>
              <a:rPr lang="de-DE" dirty="0"/>
              <a:t>höchstens </a:t>
            </a:r>
            <a:r>
              <a:rPr lang="de-DE" i="1" dirty="0">
                <a:solidFill>
                  <a:srgbClr val="FF0000"/>
                </a:solidFill>
              </a:rPr>
              <a:t>z</a:t>
            </a:r>
            <a:r>
              <a:rPr lang="de-DE" dirty="0"/>
              <a:t> Zügen </a:t>
            </a:r>
            <a:r>
              <a:rPr lang="de-DE" dirty="0" smtClean="0"/>
              <a:t>zum Sieg für Weiß?</a:t>
            </a:r>
            <a:endParaRPr lang="en-US" dirty="0"/>
          </a:p>
        </p:txBody>
      </p:sp>
      <p:pic>
        <p:nvPicPr>
          <p:cNvPr id="1026" name="Picture 2" descr="C:\Users\Administrator\AppData\Local\Microsoft\Windows\Temporary Internet Files\Content.IE5\Y3FQNG51\MC9004231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10" y="3560086"/>
            <a:ext cx="1305830" cy="13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1000" y="1260720"/>
              <a:ext cx="7814520" cy="504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240" y="1251720"/>
                <a:ext cx="7823520" cy="50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1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NP-Vollständige Probleme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70880" y="3516840"/>
              <a:ext cx="5989680" cy="113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6200" y="3507120"/>
                <a:ext cx="599724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8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28660" cy="4525963"/>
          </a:xfrm>
        </p:spPr>
        <p:txBody>
          <a:bodyPr/>
          <a:lstStyle/>
          <a:p>
            <a:r>
              <a:rPr lang="de-DE" dirty="0" smtClean="0"/>
              <a:t>Viele Probleme sind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it vielen praktischen Anwendungen</a:t>
            </a:r>
          </a:p>
          <a:p>
            <a:pPr lvl="2"/>
            <a:r>
              <a:rPr lang="de-DE" dirty="0" smtClean="0"/>
              <a:t>Packprobleme</a:t>
            </a:r>
          </a:p>
          <a:p>
            <a:pPr lvl="2"/>
            <a:r>
              <a:rPr lang="de-DE" dirty="0" err="1" smtClean="0"/>
              <a:t>Scheduling</a:t>
            </a:r>
            <a:endParaRPr lang="de-DE" dirty="0" smtClean="0"/>
          </a:p>
          <a:p>
            <a:r>
              <a:rPr lang="de-DE" dirty="0" smtClean="0"/>
              <a:t>Für viele von denen weiß man nicht ob sie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/>
              <a:t> sind</a:t>
            </a:r>
          </a:p>
          <a:p>
            <a:r>
              <a:rPr lang="de-DE" dirty="0" smtClean="0"/>
              <a:t>Sind wir nicht schlau genug??</a:t>
            </a:r>
          </a:p>
          <a:p>
            <a:r>
              <a:rPr lang="de-DE" dirty="0" smtClean="0"/>
              <a:t>Ist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/>
              <a:t> =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??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5520" y="2016000"/>
              <a:ext cx="4304160" cy="381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560" y="2013480"/>
                <a:ext cx="4325040" cy="38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7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247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Eine </a:t>
            </a:r>
            <a:r>
              <a:rPr lang="de-DE" i="1" dirty="0" smtClean="0">
                <a:solidFill>
                  <a:srgbClr val="0070C0"/>
                </a:solidFill>
              </a:rPr>
              <a:t>Reduktion</a:t>
            </a:r>
            <a:r>
              <a:rPr lang="de-DE" dirty="0" smtClean="0"/>
              <a:t> ermöglicht uns zu sagen, dass ein Problem „nicht wesentlich schwerer“ ist als ein anderes</a:t>
            </a:r>
          </a:p>
          <a:p>
            <a:r>
              <a:rPr lang="de-DE" dirty="0" smtClean="0"/>
              <a:t>Seien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 zwei Probleme. Dann heißt</a:t>
            </a:r>
            <a:endParaRPr lang="en-US" dirty="0" smtClean="0"/>
          </a:p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≤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</a:p>
          <a:p>
            <a:pPr marL="0" indent="0">
              <a:buNone/>
            </a:pPr>
            <a:r>
              <a:rPr lang="de-DE" dirty="0" smtClean="0"/>
              <a:t>    dass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höchstens so schwer ist wie </a:t>
            </a:r>
            <a:r>
              <a:rPr lang="de-DE" b="1" dirty="0" smtClean="0">
                <a:solidFill>
                  <a:srgbClr val="FF0000"/>
                </a:solidFill>
              </a:rPr>
              <a:t>B </a:t>
            </a:r>
            <a:r>
              <a:rPr lang="de-DE" dirty="0" smtClean="0"/>
              <a:t>im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folgenden Sinne:</a:t>
            </a:r>
          </a:p>
          <a:p>
            <a:pPr lvl="1"/>
            <a:r>
              <a:rPr lang="de-DE" dirty="0" smtClean="0"/>
              <a:t>Falls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polynomieller Zeit lösbar, so auch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</a:p>
          <a:p>
            <a:pPr lvl="1"/>
            <a:r>
              <a:rPr lang="de-DE" dirty="0" smtClean="0"/>
              <a:t>Falls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exponentieller Zeit lösbar, so auch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</a:p>
          <a:p>
            <a:pPr lvl="1"/>
            <a:r>
              <a:rPr lang="de-DE" dirty="0" smtClean="0"/>
              <a:t>Falls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lösbar in Zeit </a:t>
            </a:r>
            <a:r>
              <a:rPr lang="de-DE" i="1" dirty="0" smtClean="0"/>
              <a:t>T(.)</a:t>
            </a:r>
            <a:r>
              <a:rPr lang="de-DE" dirty="0" smtClean="0"/>
              <a:t>, so ist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lösbar in Zeit </a:t>
            </a:r>
            <a:r>
              <a:rPr lang="de-DE" i="1" dirty="0" smtClean="0"/>
              <a:t>T(</a:t>
            </a:r>
            <a:r>
              <a:rPr lang="de-DE" i="1" dirty="0" err="1" smtClean="0"/>
              <a:t>poly</a:t>
            </a:r>
            <a:r>
              <a:rPr lang="de-DE" i="1" dirty="0" smtClean="0"/>
              <a:t>(.))</a:t>
            </a:r>
            <a:endParaRPr lang="de-DE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21440" y="2028240"/>
              <a:ext cx="6978600" cy="435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9200" y="2016720"/>
                <a:ext cx="7006680" cy="43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4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Wie zeigt man dass </a:t>
            </a:r>
            <a:r>
              <a:rPr lang="de-DE" b="1" dirty="0">
                <a:solidFill>
                  <a:srgbClr val="FF0000"/>
                </a:solidFill>
              </a:rPr>
              <a:t>A</a:t>
            </a:r>
            <a:r>
              <a:rPr lang="de-DE" dirty="0"/>
              <a:t> ≤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?</a:t>
            </a:r>
          </a:p>
          <a:p>
            <a:r>
              <a:rPr lang="de-DE" dirty="0" smtClean="0"/>
              <a:t>Idee: Man löse jede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-Instanz </a:t>
            </a:r>
            <a:r>
              <a:rPr lang="de-DE" i="1" dirty="0" smtClean="0"/>
              <a:t>e</a:t>
            </a:r>
            <a:r>
              <a:rPr lang="de-DE" dirty="0" smtClean="0"/>
              <a:t> indem man sie zu einer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-Instanz </a:t>
            </a:r>
            <a:r>
              <a:rPr lang="de-DE" i="1" dirty="0" smtClean="0"/>
              <a:t>e‘</a:t>
            </a:r>
            <a:r>
              <a:rPr lang="de-DE" dirty="0" smtClean="0"/>
              <a:t> übersetzt, aus deren Lösung dann die Antwort für </a:t>
            </a:r>
            <a:r>
              <a:rPr lang="de-DE" i="1" dirty="0" smtClean="0"/>
              <a:t>e</a:t>
            </a:r>
            <a:r>
              <a:rPr lang="de-DE" dirty="0" smtClean="0"/>
              <a:t> bestimmt werden kann.</a:t>
            </a:r>
          </a:p>
          <a:p>
            <a:r>
              <a:rPr lang="de-DE" dirty="0" smtClean="0"/>
              <a:t>Zwei Bedingungen:</a:t>
            </a:r>
          </a:p>
          <a:p>
            <a:pPr lvl="1"/>
            <a:r>
              <a:rPr lang="de-DE" dirty="0" smtClean="0"/>
              <a:t>Die (Rück-)Übersetzung muss in polynomieller Zeit stattfinden.</a:t>
            </a:r>
          </a:p>
          <a:p>
            <a:pPr lvl="1"/>
            <a:r>
              <a:rPr lang="de-DE" dirty="0" smtClean="0"/>
              <a:t>Die Instanz </a:t>
            </a:r>
            <a:r>
              <a:rPr lang="de-DE" i="1" dirty="0" smtClean="0"/>
              <a:t>e‘</a:t>
            </a:r>
            <a:r>
              <a:rPr lang="de-DE" dirty="0" smtClean="0"/>
              <a:t> darf nicht zu groß sein, d.h., höchstens polynomiell groß in der Größe von </a:t>
            </a:r>
            <a:r>
              <a:rPr lang="de-DE" i="1" dirty="0" smtClean="0"/>
              <a:t>e</a:t>
            </a:r>
            <a:r>
              <a:rPr lang="de-DE" dirty="0" smtClean="0"/>
              <a:t>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7520" y="2135520"/>
              <a:ext cx="7815240" cy="375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480" y="2123640"/>
                <a:ext cx="7842960" cy="37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Garamond" pitchFamily="18" charset="0"/>
              </a:rPr>
              <a:t>AlleUnteschiedlich</a:t>
            </a:r>
            <a:endParaRPr lang="de-DE" dirty="0" smtClean="0">
              <a:latin typeface="Garamond" pitchFamily="18" charset="0"/>
            </a:endParaRPr>
          </a:p>
          <a:p>
            <a:pPr lvl="1"/>
            <a:r>
              <a:rPr lang="de-DE" dirty="0" smtClean="0">
                <a:latin typeface="+mj-lt"/>
              </a:rPr>
              <a:t>Eingabe:</a:t>
            </a:r>
          </a:p>
          <a:p>
            <a:pPr lvl="1"/>
            <a:r>
              <a:rPr lang="de-DE" dirty="0" smtClean="0">
                <a:latin typeface="+mj-lt"/>
              </a:rPr>
              <a:t>Frage: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3040" y="2130480"/>
              <a:ext cx="7875720" cy="406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400" y="2116800"/>
                <a:ext cx="7888680" cy="40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28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Partition ≤ </a:t>
            </a:r>
            <a:r>
              <a:rPr lang="de-DE" dirty="0" err="1" smtClean="0"/>
              <a:t>Knapsack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825" y="1315201"/>
                <a:ext cx="4102925" cy="538249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de-DE" dirty="0">
                    <a:latin typeface="Garamond" pitchFamily="18" charset="0"/>
                  </a:rPr>
                  <a:t>Partition</a:t>
                </a:r>
              </a:p>
              <a:p>
                <a:pPr lvl="1"/>
                <a:r>
                  <a:rPr lang="de-DE" dirty="0"/>
                  <a:t>Gegeben: </a:t>
                </a:r>
                <a:r>
                  <a:rPr lang="de-DE" i="1" dirty="0">
                    <a:solidFill>
                      <a:srgbClr val="FF0000"/>
                    </a:solidFill>
                  </a:rPr>
                  <a:t>n</a:t>
                </a:r>
                <a:r>
                  <a:rPr lang="de-DE" dirty="0"/>
                  <a:t> Zahlen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Frage: Können die Zahlen in zwei Gruppen aufgeteilt werden, die dieselbe Summe haben?</a:t>
                </a:r>
              </a:p>
              <a:p>
                <a:r>
                  <a:rPr lang="de-DE" dirty="0">
                    <a:latin typeface="Garamond" pitchFamily="18" charset="0"/>
                  </a:rPr>
                  <a:t>Knapsack</a:t>
                </a:r>
              </a:p>
              <a:p>
                <a:pPr lvl="1"/>
                <a:r>
                  <a:rPr lang="de-DE" dirty="0"/>
                  <a:t>Gegeben: </a:t>
                </a:r>
                <a:r>
                  <a:rPr lang="de-DE" i="1" dirty="0">
                    <a:solidFill>
                      <a:srgbClr val="FF0000"/>
                    </a:solidFill>
                  </a:rPr>
                  <a:t>n</a:t>
                </a:r>
                <a:r>
                  <a:rPr lang="de-DE" dirty="0"/>
                  <a:t> Gegenstände</a:t>
                </a:r>
              </a:p>
              <a:p>
                <a:pPr lvl="1"/>
                <a:r>
                  <a:rPr lang="de-DE" dirty="0"/>
                  <a:t>Jeder Gegenstand hat ein Gewicht: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DE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und</m:t>
                    </m:r>
                    <m:r>
                      <a:rPr lang="de-DE">
                        <a:latin typeface="Cambria Math"/>
                      </a:rPr>
                      <m:t> </m:t>
                    </m:r>
                  </m:oMath>
                </a14:m>
                <a:r>
                  <a:rPr lang="de-DE" dirty="0"/>
                  <a:t>einen Wert: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Rucksack mit Kapazität 1</a:t>
                </a:r>
              </a:p>
              <a:p>
                <a:pPr lvl="1"/>
                <a:r>
                  <a:rPr lang="de-DE" dirty="0"/>
                  <a:t>Ein Wert </a:t>
                </a:r>
                <a:r>
                  <a:rPr lang="de-DE" i="1" dirty="0">
                    <a:solidFill>
                      <a:srgbClr val="FF0000"/>
                    </a:solidFill>
                  </a:rPr>
                  <a:t>W</a:t>
                </a:r>
              </a:p>
              <a:p>
                <a:pPr lvl="1"/>
                <a:r>
                  <a:rPr lang="de-DE" dirty="0"/>
                  <a:t>Frage: Gibt es eine Teilmenge der Gegenstände, die in Summe Wert </a:t>
                </a:r>
                <a:r>
                  <a:rPr lang="de-DE" i="1" dirty="0">
                    <a:solidFill>
                      <a:srgbClr val="FF0000"/>
                    </a:solidFill>
                  </a:rPr>
                  <a:t>≥ W</a:t>
                </a:r>
                <a:r>
                  <a:rPr lang="de-DE" dirty="0"/>
                  <a:t> haben und in den Rucksack </a:t>
                </a:r>
                <a:r>
                  <a:rPr lang="de-DE" i="1" dirty="0">
                    <a:solidFill>
                      <a:srgbClr val="FF0000"/>
                    </a:solidFill>
                  </a:rPr>
                  <a:t>passen</a:t>
                </a:r>
                <a:r>
                  <a:rPr lang="de-DE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825" y="1315201"/>
                <a:ext cx="4102925" cy="5382490"/>
              </a:xfrm>
              <a:blipFill rotWithShape="1">
                <a:blip r:embed="rId2"/>
                <a:stretch>
                  <a:fillRect l="-1634" t="-1699" r="-2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572000" y="1417638"/>
            <a:ext cx="0" cy="49594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45400" y="279720"/>
              <a:ext cx="8598960" cy="645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360" y="266400"/>
                <a:ext cx="8623800" cy="64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-Vollständigkeit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5608"/>
          </a:xfrm>
        </p:spPr>
        <p:txBody>
          <a:bodyPr/>
          <a:lstStyle/>
          <a:p>
            <a:r>
              <a:rPr lang="de-DE" dirty="0" smtClean="0"/>
              <a:t>Ein Problem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heißt </a:t>
            </a:r>
            <a:r>
              <a:rPr lang="de-DE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i="1" dirty="0" smtClean="0">
                <a:solidFill>
                  <a:schemeClr val="tx2"/>
                </a:solidFill>
              </a:rPr>
              <a:t>-Vollständig</a:t>
            </a:r>
            <a:r>
              <a:rPr lang="de-DE" dirty="0" smtClean="0"/>
              <a:t>, falls </a:t>
            </a:r>
            <a:r>
              <a:rPr lang="de-DE" i="1" dirty="0" smtClean="0">
                <a:solidFill>
                  <a:srgbClr val="FF0000"/>
                </a:solidFill>
              </a:rPr>
              <a:t>für alle</a:t>
            </a:r>
            <a:r>
              <a:rPr lang="de-DE" dirty="0" smtClean="0"/>
              <a:t> Probleme </a:t>
            </a: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 gilt</a:t>
            </a: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B</a:t>
            </a:r>
            <a:r>
              <a:rPr lang="de-DE" dirty="0" smtClean="0"/>
              <a:t> ≤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ist also unter den schwierigsten Problemen</a:t>
            </a:r>
          </a:p>
          <a:p>
            <a:pPr lvl="1"/>
            <a:r>
              <a:rPr lang="de-DE" dirty="0" smtClean="0"/>
              <a:t>Könnte man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 in </a:t>
            </a:r>
            <a:r>
              <a:rPr lang="de-DE" dirty="0" err="1" smtClean="0"/>
              <a:t>poly</a:t>
            </a:r>
            <a:r>
              <a:rPr lang="de-DE" dirty="0" smtClean="0"/>
              <a:t> Zeit lösen, so könnte man alle Probleme 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 in </a:t>
            </a:r>
            <a:r>
              <a:rPr lang="de-DE" dirty="0" err="1" smtClean="0"/>
              <a:t>poly</a:t>
            </a:r>
            <a:r>
              <a:rPr lang="de-DE" dirty="0" smtClean="0"/>
              <a:t> Zeit lösen!</a:t>
            </a:r>
          </a:p>
          <a:p>
            <a:endParaRPr lang="de-DE" dirty="0"/>
          </a:p>
          <a:p>
            <a:r>
              <a:rPr lang="de-DE" dirty="0" smtClean="0"/>
              <a:t>Kennt man so ein Problem?</a:t>
            </a:r>
          </a:p>
          <a:p>
            <a:r>
              <a:rPr lang="de-DE" dirty="0" smtClean="0"/>
              <a:t>Ja, Partition! [Beweis ist sehr kompliziert.]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6320" y="1108440"/>
              <a:ext cx="5108040" cy="5384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080" y="1099800"/>
                <a:ext cx="5132880" cy="54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05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Moment mal…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979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Wir haben doch gezeigt, dass</a:t>
            </a:r>
          </a:p>
          <a:p>
            <a:pPr marL="0" indent="0" algn="ctr">
              <a:buNone/>
            </a:pPr>
            <a:r>
              <a:rPr lang="de-DE" dirty="0">
                <a:latin typeface="Garamond" pitchFamily="18" charset="0"/>
              </a:rPr>
              <a:t>Partition</a:t>
            </a:r>
            <a:r>
              <a:rPr lang="de-DE" dirty="0"/>
              <a:t> ≤ </a:t>
            </a:r>
            <a:r>
              <a:rPr lang="de-DE" dirty="0" err="1" smtClean="0">
                <a:latin typeface="Garamond" pitchFamily="18" charset="0"/>
              </a:rPr>
              <a:t>Knapsack</a:t>
            </a:r>
            <a:endParaRPr lang="de-DE" dirty="0" smtClean="0">
              <a:latin typeface="Garamond" pitchFamily="18" charset="0"/>
            </a:endParaRPr>
          </a:p>
          <a:p>
            <a:r>
              <a:rPr lang="de-DE" dirty="0" smtClean="0"/>
              <a:t>Also, </a:t>
            </a:r>
            <a:r>
              <a:rPr lang="de-DE" dirty="0" err="1" smtClean="0">
                <a:latin typeface="Garamond" pitchFamily="18" charset="0"/>
              </a:rPr>
              <a:t>Knapsack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FF0000"/>
                </a:solidFill>
              </a:rPr>
              <a:t>ist auch </a:t>
            </a:r>
            <a:r>
              <a:rPr lang="de-DE" dirty="0" smtClean="0"/>
              <a:t>NP-Vollständig!</a:t>
            </a:r>
          </a:p>
          <a:p>
            <a:r>
              <a:rPr lang="de-DE" dirty="0" smtClean="0"/>
              <a:t>… </a:t>
            </a:r>
            <a:r>
              <a:rPr lang="de-DE" dirty="0" err="1" smtClean="0">
                <a:latin typeface="Garamond" pitchFamily="18" charset="0"/>
              </a:rPr>
              <a:t>Hamiltonkreis</a:t>
            </a:r>
            <a:r>
              <a:rPr lang="de-DE" dirty="0" smtClean="0"/>
              <a:t> auch!</a:t>
            </a:r>
          </a:p>
          <a:p>
            <a:r>
              <a:rPr lang="de-DE" dirty="0" smtClean="0"/>
              <a:t>… und viele andere </a:t>
            </a:r>
            <a:r>
              <a:rPr lang="de-DE" dirty="0"/>
              <a:t>t</a:t>
            </a:r>
            <a:r>
              <a:rPr lang="de-DE" dirty="0" smtClean="0"/>
              <a:t>ausende Probleme!</a:t>
            </a:r>
          </a:p>
          <a:p>
            <a:endParaRPr lang="de-DE" dirty="0"/>
          </a:p>
          <a:p>
            <a:r>
              <a:rPr lang="de-DE" dirty="0" smtClean="0"/>
              <a:t>Fazit: Hat man eins davon effizient gelöst, so hat man </a:t>
            </a:r>
            <a:r>
              <a:rPr lang="de-DE" b="1" i="1" dirty="0" smtClean="0">
                <a:solidFill>
                  <a:srgbClr val="FF0000"/>
                </a:solidFill>
              </a:rPr>
              <a:t>alle </a:t>
            </a:r>
            <a:r>
              <a:rPr lang="de-DE" dirty="0" smtClean="0"/>
              <a:t>gelöst!</a:t>
            </a:r>
          </a:p>
          <a:p>
            <a:r>
              <a:rPr lang="de-DE" dirty="0" smtClean="0"/>
              <a:t>… und man hat auch ausgesorgt…!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85240" y="1185120"/>
              <a:ext cx="5289480" cy="55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0480" y="1175040"/>
                <a:ext cx="5310360" cy="55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7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Pessimismus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ein einzelnes Problem könnte man denken, dass wir nicht schlau genug sind…</a:t>
            </a:r>
          </a:p>
          <a:p>
            <a:r>
              <a:rPr lang="de-DE" dirty="0" smtClean="0"/>
              <a:t>Aber für so viele gleichzeitig…?!</a:t>
            </a:r>
          </a:p>
          <a:p>
            <a:endParaRPr lang="de-DE" dirty="0"/>
          </a:p>
          <a:p>
            <a:r>
              <a:rPr lang="de-DE" dirty="0" smtClean="0"/>
              <a:t>Die meisten Forscher glauben dass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/>
              <a:t>≠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</a:p>
          <a:p>
            <a:r>
              <a:rPr lang="de-DE" dirty="0" smtClean="0"/>
              <a:t>Eines der größten offenen Probleme nicht nur in der Informatik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Turing Maschine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99808" cy="46021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Turing Maschine</a:t>
            </a:r>
          </a:p>
          <a:p>
            <a:pPr lvl="1"/>
            <a:r>
              <a:rPr lang="de-DE" b="1" i="1" dirty="0">
                <a:solidFill>
                  <a:srgbClr val="0070C0"/>
                </a:solidFill>
              </a:rPr>
              <a:t>Speicher</a:t>
            </a:r>
            <a:r>
              <a:rPr lang="de-DE" dirty="0"/>
              <a:t>, in Zellen unterteilt. Jede Zelle enthält ein Symbol aus einem endlichen </a:t>
            </a:r>
            <a:r>
              <a:rPr lang="de-DE" dirty="0" smtClean="0"/>
              <a:t>Alphabet </a:t>
            </a:r>
            <a:r>
              <a:rPr lang="de-DE" i="1" dirty="0" smtClean="0"/>
              <a:t>A</a:t>
            </a:r>
            <a:r>
              <a:rPr lang="de-DE" dirty="0" smtClean="0"/>
              <a:t>.</a:t>
            </a:r>
          </a:p>
          <a:p>
            <a:pPr lvl="1"/>
            <a:r>
              <a:rPr lang="de-DE" b="1" i="1" dirty="0" smtClean="0">
                <a:solidFill>
                  <a:srgbClr val="0070C0"/>
                </a:solidFill>
              </a:rPr>
              <a:t>Kopf</a:t>
            </a:r>
            <a:r>
              <a:rPr lang="de-DE" dirty="0" smtClean="0"/>
              <a:t>, der in einem aus endlich vielen </a:t>
            </a:r>
            <a:r>
              <a:rPr lang="de-DE" i="1" dirty="0" smtClean="0"/>
              <a:t>Zuständen</a:t>
            </a:r>
            <a:r>
              <a:rPr lang="de-DE" dirty="0" smtClean="0"/>
              <a:t> ist. Zeigt auf eine Position im Speicher.</a:t>
            </a:r>
          </a:p>
          <a:p>
            <a:r>
              <a:rPr lang="de-DE" dirty="0" smtClean="0"/>
              <a:t>Berechnung erfolgt in Schritten</a:t>
            </a:r>
          </a:p>
        </p:txBody>
      </p:sp>
      <p:pic>
        <p:nvPicPr>
          <p:cNvPr id="12290" name="Picture 2" descr="C:\Users\Administrator\Documents\svnCT\Komplexitaet\500px-Turingmasch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081088"/>
            <a:ext cx="5394960" cy="29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1100" y="3609886"/>
            <a:ext cx="3905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</a:rPr>
              <a:t>In jedem </a:t>
            </a:r>
            <a:r>
              <a:rPr lang="de-DE" sz="2400" dirty="0" smtClean="0">
                <a:solidFill>
                  <a:prstClr val="black"/>
                </a:solidFill>
              </a:rPr>
              <a:t>Schritt: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Speicher wird an der Stelle des Kopfes aktualisiert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Zustand wird aktualisiert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Kopf bewegt sich rechts/links</a:t>
            </a:r>
            <a:endParaRPr lang="de-DE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5100" y="6115050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→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de-DE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−1, 1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6115050"/>
                <a:ext cx="379095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67961" y="5917080"/>
            <a:ext cx="2080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prstClr val="black"/>
                </a:solidFill>
              </a:rPr>
              <a:t>Die Maschine stoppt, falls keine Regel mehr anwendbar ist.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79720" y="385560"/>
              <a:ext cx="8611560" cy="633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240" y="372240"/>
                <a:ext cx="8640000" cy="63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6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wäre wenn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/>
              <a:t> =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r>
              <a:rPr lang="de-DE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 smtClean="0"/>
                  <a:t>Das heißt: Lösungen zu finden ist (fast) so einfach wie sie zu verifizieren.</a:t>
                </a:r>
              </a:p>
              <a:p>
                <a:r>
                  <a:rPr lang="de-DE" dirty="0" err="1" smtClean="0"/>
                  <a:t>Fermat‘s</a:t>
                </a:r>
                <a:r>
                  <a:rPr lang="de-DE" dirty="0" smtClean="0"/>
                  <a:t> Last Theorem: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 smtClean="0"/>
                  <a:t> hat keine positive</a:t>
                </a:r>
              </a:p>
              <a:p>
                <a:pPr marL="0" indent="0" algn="ctr">
                  <a:buNone/>
                </a:pPr>
                <a:r>
                  <a:rPr lang="de-DE" dirty="0" smtClean="0"/>
                  <a:t>ganzzahlige Lösungen für </a:t>
                </a:r>
                <a:r>
                  <a:rPr lang="de-DE" i="1" dirty="0" smtClean="0"/>
                  <a:t>n</a:t>
                </a:r>
                <a:r>
                  <a:rPr lang="de-DE" dirty="0" smtClean="0"/>
                  <a:t> ≥ 3</a:t>
                </a:r>
              </a:p>
              <a:p>
                <a:r>
                  <a:rPr lang="de-DE" dirty="0" smtClean="0"/>
                  <a:t>Mehr als 350 (!) Jahre hat es gedauert, um einen Beweis zu finden. [</a:t>
                </a:r>
                <a:r>
                  <a:rPr lang="de-DE" dirty="0" err="1" smtClean="0"/>
                  <a:t>Wiles</a:t>
                </a:r>
                <a:r>
                  <a:rPr lang="de-DE" dirty="0" smtClean="0"/>
                  <a:t> ‘95]</a:t>
                </a:r>
              </a:p>
              <a:p>
                <a:r>
                  <a:rPr lang="de-DE" dirty="0" smtClean="0"/>
                  <a:t>Falls </a:t>
                </a:r>
                <a:r>
                  <a:rPr lang="de-DE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de-DE" dirty="0" smtClean="0"/>
                  <a:t> = </a:t>
                </a:r>
                <a:r>
                  <a:rPr lang="de-DE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NP</a:t>
                </a:r>
                <a:r>
                  <a:rPr lang="de-DE" dirty="0" smtClean="0"/>
                  <a:t>, dann ginge das (vermutlich) sehr schnell.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17560" y="1156320"/>
              <a:ext cx="7303320" cy="338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4960" y="1144800"/>
                <a:ext cx="7323120" cy="34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0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466"/>
            <a:ext cx="8229600" cy="1143000"/>
          </a:xfrm>
        </p:spPr>
        <p:txBody>
          <a:bodyPr/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Unentscheidbare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96960" y="3502080"/>
              <a:ext cx="6006240" cy="14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4080" y="3490920"/>
                <a:ext cx="601380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3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Church-Turing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Probleme, die durch einen Menschen gelöst werden können, können auch von einer Turing Maschine gelöst werden.</a:t>
            </a:r>
          </a:p>
          <a:p>
            <a:endParaRPr lang="de-DE" dirty="0" smtClean="0"/>
          </a:p>
          <a:p>
            <a:r>
              <a:rPr lang="de-DE" dirty="0" smtClean="0"/>
              <a:t>Gibt es ein Problem, dass wir/Turing Maschinen nicht lösen können?</a:t>
            </a:r>
          </a:p>
          <a:p>
            <a:pPr lvl="1"/>
            <a:r>
              <a:rPr lang="de-DE" dirty="0" smtClean="0"/>
              <a:t>Das wäre ein Problem, dass kein Algorithmus lösen kann.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 BUGs, große GAUs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11735" cy="5002481"/>
          </a:xfrm>
        </p:spPr>
        <p:txBody>
          <a:bodyPr>
            <a:normAutofit fontScale="92500"/>
          </a:bodyPr>
          <a:lstStyle/>
          <a:p>
            <a:r>
              <a:rPr lang="de-DE" dirty="0"/>
              <a:t>Am 4.Juni 1996 startete die </a:t>
            </a:r>
            <a:r>
              <a:rPr lang="de-DE" dirty="0" smtClean="0"/>
              <a:t>ESA </a:t>
            </a:r>
            <a:r>
              <a:rPr lang="de-DE" dirty="0"/>
              <a:t>eine Rakete von </a:t>
            </a:r>
            <a:r>
              <a:rPr lang="de-DE" dirty="0" smtClean="0"/>
              <a:t>Französisch </a:t>
            </a:r>
            <a:r>
              <a:rPr lang="de-DE" dirty="0"/>
              <a:t>Guyana aus. </a:t>
            </a:r>
          </a:p>
          <a:p>
            <a:r>
              <a:rPr lang="de-DE" dirty="0"/>
              <a:t>Vierzig Sekunden nach dem </a:t>
            </a:r>
            <a:r>
              <a:rPr lang="de-DE" dirty="0" smtClean="0"/>
              <a:t>Start </a:t>
            </a:r>
            <a:r>
              <a:rPr lang="de-DE" dirty="0"/>
              <a:t>explodierte die </a:t>
            </a:r>
            <a:r>
              <a:rPr lang="de-DE" dirty="0" smtClean="0"/>
              <a:t>Rakete.</a:t>
            </a:r>
          </a:p>
          <a:p>
            <a:r>
              <a:rPr lang="de-DE" dirty="0" smtClean="0"/>
              <a:t>Verlust </a:t>
            </a:r>
            <a:r>
              <a:rPr lang="de-DE" dirty="0"/>
              <a:t>ca. 500 Millionen </a:t>
            </a:r>
            <a:r>
              <a:rPr lang="de-DE" dirty="0" smtClean="0"/>
              <a:t>Euro</a:t>
            </a:r>
          </a:p>
          <a:p>
            <a:endParaRPr lang="de-DE" dirty="0"/>
          </a:p>
          <a:p>
            <a:r>
              <a:rPr lang="de-DE" dirty="0" smtClean="0"/>
              <a:t>Ursache: Absturz des Bordcomputers </a:t>
            </a:r>
            <a:r>
              <a:rPr lang="de-DE" dirty="0"/>
              <a:t>36.7 Sek. nach dem </a:t>
            </a:r>
            <a:r>
              <a:rPr lang="de-DE" dirty="0" smtClean="0"/>
              <a:t>Start</a:t>
            </a:r>
          </a:p>
          <a:p>
            <a:r>
              <a:rPr lang="de-DE" dirty="0" smtClean="0"/>
              <a:t>Problem: Additionsfehler (!)</a:t>
            </a:r>
            <a:endParaRPr lang="en-US" dirty="0"/>
          </a:p>
        </p:txBody>
      </p:sp>
      <p:pic>
        <p:nvPicPr>
          <p:cNvPr id="2050" name="Picture 2" descr="C:\Users\Administrator\Documents\svnCT\Komplexitaet\Ariane_5_(mock-up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32" y="1491508"/>
            <a:ext cx="22152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40800" y="1437480"/>
              <a:ext cx="6455520" cy="421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1080" y="1429920"/>
                <a:ext cx="6475320" cy="42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6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 BUGs, große </a:t>
            </a:r>
            <a:r>
              <a:rPr lang="de-DE" dirty="0" smtClean="0"/>
              <a:t>GAUs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Pentium-</a:t>
            </a:r>
            <a:r>
              <a:rPr lang="en-US" dirty="0" err="1"/>
              <a:t>Prozessor</a:t>
            </a:r>
            <a:r>
              <a:rPr lang="en-US" dirty="0"/>
              <a:t> </a:t>
            </a:r>
            <a:r>
              <a:rPr lang="en-US" dirty="0" err="1"/>
              <a:t>Fehler</a:t>
            </a:r>
            <a:r>
              <a:rPr lang="en-US" dirty="0"/>
              <a:t> (1994</a:t>
            </a:r>
            <a:r>
              <a:rPr lang="en-US" dirty="0" smtClean="0"/>
              <a:t>)</a:t>
            </a:r>
          </a:p>
          <a:p>
            <a:r>
              <a:rPr lang="de-DE" dirty="0"/>
              <a:t>Beispiel des auftretenden Fehlers bei Division:</a:t>
            </a:r>
          </a:p>
          <a:p>
            <a:r>
              <a:rPr lang="de-DE" i="1" dirty="0" smtClean="0"/>
              <a:t>x</a:t>
            </a:r>
            <a:r>
              <a:rPr lang="de-DE" dirty="0" smtClean="0"/>
              <a:t> = 4195835.0</a:t>
            </a:r>
            <a:endParaRPr lang="de-DE" dirty="0"/>
          </a:p>
          <a:p>
            <a:r>
              <a:rPr lang="de-DE" i="1" dirty="0" smtClean="0"/>
              <a:t>y</a:t>
            </a:r>
            <a:r>
              <a:rPr lang="de-DE" dirty="0" smtClean="0"/>
              <a:t> = 3145727.0</a:t>
            </a:r>
            <a:endParaRPr lang="de-DE" dirty="0"/>
          </a:p>
          <a:p>
            <a:r>
              <a:rPr lang="de-DE" dirty="0" smtClean="0"/>
              <a:t>Berechne: </a:t>
            </a:r>
            <a:r>
              <a:rPr lang="de-DE" i="1" dirty="0" smtClean="0"/>
              <a:t>z </a:t>
            </a:r>
            <a:r>
              <a:rPr lang="de-DE" i="1" dirty="0"/>
              <a:t>= x – (x / </a:t>
            </a:r>
            <a:r>
              <a:rPr lang="de-DE" i="1" dirty="0" smtClean="0"/>
              <a:t>y) </a:t>
            </a:r>
            <a:r>
              <a:rPr lang="de-DE" i="1" dirty="0"/>
              <a:t>· y</a:t>
            </a:r>
          </a:p>
          <a:p>
            <a:r>
              <a:rPr lang="de-DE" dirty="0"/>
              <a:t>Bei exakter Rechnung:  </a:t>
            </a:r>
            <a:r>
              <a:rPr lang="de-DE" i="1" dirty="0" smtClean="0"/>
              <a:t>z </a:t>
            </a:r>
            <a:r>
              <a:rPr lang="de-DE" dirty="0" smtClean="0"/>
              <a:t>= 0</a:t>
            </a:r>
            <a:endParaRPr lang="de-DE" dirty="0"/>
          </a:p>
          <a:p>
            <a:r>
              <a:rPr lang="de-DE" dirty="0"/>
              <a:t>Intel Pentium </a:t>
            </a:r>
            <a:r>
              <a:rPr lang="de-DE" dirty="0" smtClean="0"/>
              <a:t>lieferte: </a:t>
            </a:r>
            <a:r>
              <a:rPr lang="de-DE" i="1" dirty="0" smtClean="0"/>
              <a:t>z</a:t>
            </a:r>
            <a:r>
              <a:rPr lang="de-DE" dirty="0" smtClean="0"/>
              <a:t> = 256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68800" y="2901960"/>
              <a:ext cx="7071480" cy="280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8360" y="2891880"/>
                <a:ext cx="7098120" cy="28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9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GAUs…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Wall Street </a:t>
            </a:r>
            <a:r>
              <a:rPr lang="en-US" dirty="0" err="1"/>
              <a:t>Börsencrash</a:t>
            </a:r>
            <a:r>
              <a:rPr lang="en-US" dirty="0"/>
              <a:t> </a:t>
            </a:r>
            <a:r>
              <a:rPr lang="en-US" dirty="0" smtClean="0"/>
              <a:t>19.10.1987</a:t>
            </a:r>
          </a:p>
          <a:p>
            <a:pPr lvl="1"/>
            <a:r>
              <a:rPr lang="en-US" dirty="0" smtClean="0"/>
              <a:t>US </a:t>
            </a:r>
            <a:r>
              <a:rPr lang="en-US" dirty="0"/>
              <a:t>Federal Reserve System (</a:t>
            </a:r>
            <a:r>
              <a:rPr lang="en-US" dirty="0" err="1"/>
              <a:t>Zentralbank</a:t>
            </a:r>
            <a:r>
              <a:rPr lang="en-US" dirty="0" smtClean="0"/>
              <a:t>)   </a:t>
            </a:r>
          </a:p>
          <a:p>
            <a:pPr lvl="1"/>
            <a:r>
              <a:rPr lang="en-US" dirty="0" err="1" smtClean="0"/>
              <a:t>Falsche</a:t>
            </a:r>
            <a:r>
              <a:rPr lang="en-US" dirty="0" smtClean="0"/>
              <a:t> </a:t>
            </a:r>
            <a:r>
              <a:rPr lang="en-US" dirty="0" err="1"/>
              <a:t>Überweisung</a:t>
            </a:r>
            <a:r>
              <a:rPr lang="en-US" dirty="0"/>
              <a:t> von 28 </a:t>
            </a:r>
            <a:r>
              <a:rPr lang="en-US" dirty="0" err="1"/>
              <a:t>Milliarden</a:t>
            </a:r>
            <a:r>
              <a:rPr lang="en-US" dirty="0"/>
              <a:t> $ </a:t>
            </a:r>
            <a:endParaRPr lang="en-US" dirty="0" smtClean="0"/>
          </a:p>
          <a:p>
            <a:pPr lvl="1"/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Computersystem</a:t>
            </a:r>
            <a:r>
              <a:rPr lang="en-US" dirty="0"/>
              <a:t>;  </a:t>
            </a:r>
            <a:r>
              <a:rPr lang="en-US" dirty="0" err="1"/>
              <a:t>zurück</a:t>
            </a:r>
            <a:r>
              <a:rPr lang="en-US" dirty="0"/>
              <a:t> </a:t>
            </a:r>
            <a:r>
              <a:rPr lang="en-US" dirty="0" err="1" smtClean="0"/>
              <a:t>kamen</a:t>
            </a:r>
            <a:r>
              <a:rPr lang="en-US" dirty="0" smtClean="0"/>
              <a:t> </a:t>
            </a:r>
            <a:r>
              <a:rPr lang="en-US" dirty="0"/>
              <a:t>24 </a:t>
            </a:r>
            <a:r>
              <a:rPr lang="en-US" dirty="0" err="1"/>
              <a:t>Milliarden</a:t>
            </a:r>
            <a:r>
              <a:rPr lang="en-US" dirty="0"/>
              <a:t> </a:t>
            </a:r>
            <a:r>
              <a:rPr lang="en-US" dirty="0" smtClean="0"/>
              <a:t>$!</a:t>
            </a:r>
          </a:p>
          <a:p>
            <a:endParaRPr lang="de-DE" dirty="0"/>
          </a:p>
          <a:p>
            <a:r>
              <a:rPr lang="de-DE" dirty="0" smtClean="0"/>
              <a:t>… und viele mehr.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65120" y="3104640"/>
              <a:ext cx="7012440" cy="107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080" y="3092040"/>
                <a:ext cx="7020720" cy="10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2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Turing Maschinen aufs Band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Jede Turing Maschine kann codiert werden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</a:rPr>
                      <m:t> →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a:rPr lang="de-DE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−1, 1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de-DE" dirty="0" smtClean="0"/>
                  <a:t>Benötige Codes für</a:t>
                </a:r>
              </a:p>
              <a:p>
                <a:pPr lvl="1"/>
                <a:r>
                  <a:rPr lang="de-DE" dirty="0" smtClean="0"/>
                  <a:t>Das Alphabet </a:t>
                </a:r>
                <a:r>
                  <a:rPr lang="de-DE" i="1" dirty="0" smtClean="0"/>
                  <a:t>A</a:t>
                </a:r>
              </a:p>
              <a:p>
                <a:pPr lvl="1"/>
                <a:r>
                  <a:rPr lang="de-DE" dirty="0" smtClean="0"/>
                  <a:t>Den Zustandsraum </a:t>
                </a:r>
                <a:r>
                  <a:rPr lang="de-DE" i="1" dirty="0" smtClean="0"/>
                  <a:t>S</a:t>
                </a:r>
              </a:p>
              <a:p>
                <a:pPr lvl="1"/>
                <a:r>
                  <a:rPr lang="de-DE" dirty="0" smtClean="0"/>
                  <a:t>Die Übergangsfunktion </a:t>
                </a:r>
                <a:r>
                  <a:rPr lang="de-DE" i="1" dirty="0" smtClean="0"/>
                  <a:t>F</a:t>
                </a:r>
              </a:p>
              <a:p>
                <a:r>
                  <a:rPr lang="de-DE" dirty="0" smtClean="0"/>
                  <a:t>Genügt: Binärcode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36080" y="2651760"/>
              <a:ext cx="4266360" cy="279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480" y="2640600"/>
                <a:ext cx="4272840" cy="28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6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Wunsch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Garamond" pitchFamily="18" charset="0"/>
              </a:rPr>
              <a:t>Korrekt</a:t>
            </a:r>
          </a:p>
          <a:p>
            <a:pPr lvl="1"/>
            <a:r>
              <a:rPr lang="de-DE" dirty="0" smtClean="0"/>
              <a:t>Gegeben: eine Turing Maschine </a:t>
            </a:r>
            <a:r>
              <a:rPr lang="de-DE" i="1" dirty="0" smtClean="0"/>
              <a:t>M</a:t>
            </a:r>
            <a:r>
              <a:rPr lang="de-DE" dirty="0" smtClean="0"/>
              <a:t>, eine Eingabe </a:t>
            </a:r>
            <a:r>
              <a:rPr lang="de-DE" i="1" dirty="0" smtClean="0"/>
              <a:t>e</a:t>
            </a:r>
          </a:p>
          <a:p>
            <a:pPr lvl="1"/>
            <a:r>
              <a:rPr lang="de-DE" dirty="0" smtClean="0"/>
              <a:t>Frage: tut </a:t>
            </a:r>
            <a:r>
              <a:rPr lang="de-DE" i="1" dirty="0" smtClean="0"/>
              <a:t>M</a:t>
            </a:r>
            <a:r>
              <a:rPr lang="de-DE" dirty="0" smtClean="0"/>
              <a:t> mit Eingabe </a:t>
            </a:r>
            <a:r>
              <a:rPr lang="de-DE" i="1" dirty="0" smtClean="0"/>
              <a:t>e</a:t>
            </a:r>
            <a:r>
              <a:rPr lang="de-DE" dirty="0" smtClean="0"/>
              <a:t> das Richtige?</a:t>
            </a:r>
          </a:p>
          <a:p>
            <a:pPr lvl="1"/>
            <a:endParaRPr lang="de-DE" dirty="0"/>
          </a:p>
          <a:p>
            <a:r>
              <a:rPr lang="de-DE" dirty="0" smtClean="0"/>
              <a:t>Anders gefragt: Ist ein Algorithmus (auf einer gegebenen Instanz) </a:t>
            </a:r>
            <a:r>
              <a:rPr lang="de-DE" i="1" dirty="0" smtClean="0">
                <a:solidFill>
                  <a:srgbClr val="FF0000"/>
                </a:solidFill>
              </a:rPr>
              <a:t>korrekt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>
                <a:latin typeface="Garamond" pitchFamily="18" charset="0"/>
              </a:rPr>
              <a:t>Halt</a:t>
            </a:r>
          </a:p>
          <a:p>
            <a:pPr lvl="1"/>
            <a:r>
              <a:rPr lang="de-DE" dirty="0"/>
              <a:t>Gegeben: eine Turing Maschine </a:t>
            </a:r>
            <a:r>
              <a:rPr lang="de-DE" i="1" dirty="0" smtClean="0"/>
              <a:t>M, </a:t>
            </a:r>
            <a:r>
              <a:rPr lang="de-DE" dirty="0" smtClean="0"/>
              <a:t>eine Eingabe </a:t>
            </a:r>
            <a:r>
              <a:rPr lang="de-DE" i="1" dirty="0" smtClean="0"/>
              <a:t>e</a:t>
            </a:r>
            <a:endParaRPr lang="de-DE" i="1" dirty="0"/>
          </a:p>
          <a:p>
            <a:pPr lvl="1"/>
            <a:r>
              <a:rPr lang="de-DE" dirty="0"/>
              <a:t>Frage: </a:t>
            </a:r>
            <a:r>
              <a:rPr lang="de-DE" i="1" dirty="0" smtClean="0">
                <a:solidFill>
                  <a:srgbClr val="0070C0"/>
                </a:solidFill>
              </a:rPr>
              <a:t>hält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i="1" dirty="0" smtClean="0"/>
              <a:t>M</a:t>
            </a:r>
            <a:r>
              <a:rPr lang="de-DE" dirty="0" smtClean="0"/>
              <a:t> mit Eingabe </a:t>
            </a:r>
            <a:r>
              <a:rPr lang="de-DE" i="1" dirty="0" smtClean="0"/>
              <a:t>e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4840" y="1152000"/>
              <a:ext cx="7975800" cy="478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880" y="1140840"/>
                <a:ext cx="7999920" cy="48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8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Wunsch ist groß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504" y="1600200"/>
                <a:ext cx="8882743" cy="50024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Betrachte folgenden Algorithmus</a:t>
                </a:r>
              </a:p>
              <a:p>
                <a:pPr marL="457200" lvl="1" indent="0">
                  <a:buNone/>
                </a:pPr>
                <a:r>
                  <a:rPr lang="de-DE" b="1" dirty="0" err="1"/>
                  <a:t>f</a:t>
                </a:r>
                <a:r>
                  <a:rPr lang="de-DE" b="1" dirty="0" err="1" smtClean="0"/>
                  <a:t>or</a:t>
                </a:r>
                <a:r>
                  <a:rPr lang="de-DE" dirty="0" smtClean="0"/>
                  <a:t> t = 3, 4, 5, …</a:t>
                </a:r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</a:t>
                </a:r>
                <a:r>
                  <a:rPr lang="de-DE" b="1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n</a:t>
                </a:r>
                <a:r>
                  <a:rPr lang="de-DE" dirty="0" smtClean="0"/>
                  <a:t> = 1, 2, …, t</a:t>
                </a:r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</a:t>
                </a:r>
                <a:r>
                  <a:rPr lang="de-DE" b="1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/>
                  <a:t>x</a:t>
                </a:r>
                <a:r>
                  <a:rPr lang="de-DE" dirty="0"/>
                  <a:t> = 1, 2, …, </a:t>
                </a:r>
                <a:r>
                  <a:rPr lang="de-DE" dirty="0" smtClean="0"/>
                  <a:t>t</a:t>
                </a:r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  </a:t>
                </a:r>
                <a:r>
                  <a:rPr lang="de-DE" b="1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y</a:t>
                </a:r>
                <a:r>
                  <a:rPr lang="de-DE" dirty="0" smtClean="0"/>
                  <a:t> </a:t>
                </a:r>
                <a:r>
                  <a:rPr lang="de-DE" dirty="0"/>
                  <a:t>= 1, 2, …, </a:t>
                </a:r>
                <a:r>
                  <a:rPr lang="de-DE" dirty="0" smtClean="0"/>
                  <a:t>t</a:t>
                </a:r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     </a:t>
                </a:r>
                <a:r>
                  <a:rPr lang="de-DE" b="1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z</a:t>
                </a:r>
                <a:r>
                  <a:rPr lang="de-DE" dirty="0" smtClean="0"/>
                  <a:t> </a:t>
                </a:r>
                <a:r>
                  <a:rPr lang="de-DE" dirty="0"/>
                  <a:t>= 1, 2, …, </a:t>
                </a:r>
                <a:r>
                  <a:rPr lang="de-DE" dirty="0" smtClean="0"/>
                  <a:t>t</a:t>
                </a:r>
              </a:p>
              <a:p>
                <a:pPr marL="457200" lvl="1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	</a:t>
                </a:r>
                <a:r>
                  <a:rPr lang="de-DE" b="1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b="1" dirty="0" err="1" smtClean="0"/>
                  <a:t>return</a:t>
                </a:r>
                <a:r>
                  <a:rPr lang="de-DE" dirty="0" smtClean="0"/>
                  <a:t> „Fermat hatte unrecht“</a:t>
                </a:r>
                <a:endParaRPr lang="en-US" dirty="0" smtClean="0"/>
              </a:p>
              <a:p>
                <a:r>
                  <a:rPr lang="de-DE" dirty="0" smtClean="0"/>
                  <a:t>Wir wissen: dieser Algorithmus terminiert nicht</a:t>
                </a:r>
              </a:p>
              <a:p>
                <a:r>
                  <a:rPr lang="de-DE" dirty="0" smtClean="0"/>
                  <a:t>Falls </a:t>
                </a:r>
                <a:r>
                  <a:rPr lang="de-DE" dirty="0" smtClean="0">
                    <a:latin typeface="Garamond" pitchFamily="18" charset="0"/>
                  </a:rPr>
                  <a:t>Halt</a:t>
                </a:r>
                <a:r>
                  <a:rPr lang="de-DE" dirty="0" smtClean="0"/>
                  <a:t> lösbar wäre, so würden wir es wissen (genügend Rechnerleistung vorausgesetzt).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04" y="1600200"/>
                <a:ext cx="8882743" cy="5002481"/>
              </a:xfrm>
              <a:blipFill rotWithShape="1">
                <a:blip r:embed="rId2"/>
                <a:stretch>
                  <a:fillRect l="-1509" t="-2561" r="-412" b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3960" y="1690560"/>
              <a:ext cx="8443080" cy="327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60" y="1682280"/>
                <a:ext cx="8456040" cy="32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ein 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Goldbach 1771. Jede Zahl lässt sich als Summe von zwei Primzahlen darstellen.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latin typeface="Garamond" pitchFamily="18" charset="0"/>
              </a:rPr>
              <a:t>Halt</a:t>
            </a:r>
            <a:r>
              <a:rPr lang="de-DE" dirty="0" smtClean="0"/>
              <a:t> beantwortet auch diese Frage.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95680" y="1176120"/>
              <a:ext cx="7709400" cy="244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360" y="1164960"/>
                <a:ext cx="7719480" cy="24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2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Garamond" pitchFamily="18" charset="0"/>
                <a:cs typeface="Microsoft Sans Serif" pitchFamily="34" charset="0"/>
              </a:rPr>
              <a:t>Allesgleich</a:t>
            </a:r>
            <a:endParaRPr lang="en-US" dirty="0" smtClean="0">
              <a:latin typeface="Garamond" pitchFamily="18" charset="0"/>
              <a:cs typeface="Microsoft Sans Serif" pitchFamily="34" charset="0"/>
            </a:endParaRPr>
          </a:p>
          <a:p>
            <a:pPr lvl="1"/>
            <a:r>
              <a:rPr lang="en-US" dirty="0" err="1" smtClean="0"/>
              <a:t>Eingabe</a:t>
            </a:r>
            <a:r>
              <a:rPr lang="en-US" dirty="0" smtClean="0"/>
              <a:t>: </a:t>
            </a:r>
            <a:r>
              <a:rPr lang="en-US" dirty="0" err="1" smtClean="0"/>
              <a:t>Folge</a:t>
            </a:r>
            <a:r>
              <a:rPr lang="en-US" dirty="0" smtClean="0"/>
              <a:t> von Bits</a:t>
            </a:r>
          </a:p>
          <a:p>
            <a:pPr lvl="1"/>
            <a:r>
              <a:rPr lang="en-US" dirty="0" err="1" smtClean="0"/>
              <a:t>Frage</a:t>
            </a:r>
            <a:r>
              <a:rPr lang="en-US" dirty="0" smtClean="0"/>
              <a:t>: Sind </a:t>
            </a:r>
            <a:r>
              <a:rPr lang="en-US" dirty="0" err="1" smtClean="0"/>
              <a:t>alle</a:t>
            </a:r>
            <a:r>
              <a:rPr lang="en-US" dirty="0" smtClean="0"/>
              <a:t> Bits </a:t>
            </a:r>
            <a:r>
              <a:rPr lang="en-US" dirty="0" err="1" smtClean="0"/>
              <a:t>identisch</a:t>
            </a:r>
            <a:r>
              <a:rPr lang="de-DE" dirty="0" smtClean="0"/>
              <a:t>?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52500" y="3819273"/>
            <a:ext cx="72771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71550" y="4352673"/>
            <a:ext cx="72771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43100" y="3836107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4477" y="3839651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29147" y="3829019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0524" y="3832563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5444" y="3829019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46821" y="3832563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61491" y="3821931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32868" y="3825475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4245" y="3829018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75622" y="3832562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90292" y="3821930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1669" y="3825474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36589" y="3821930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07966" y="3825474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7054" y="3843195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71724" y="3832563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79674" y="4433746"/>
            <a:ext cx="0" cy="36150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56119" y="39306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34361" y="4820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16862" y="3930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05961" y="3930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66704" y="3931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92008" y="3930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52751" y="39306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27673" y="3930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88416" y="39306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66677" y="5173152"/>
            <a:ext cx="72771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85727" y="5706552"/>
            <a:ext cx="72771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57277" y="5189986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28654" y="5193530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3324" y="5182898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14701" y="5186442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9621" y="5182898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60998" y="5186442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75668" y="5175810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47045" y="5179354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18422" y="5182897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89799" y="5186441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04469" y="5175809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75846" y="5179353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50766" y="5175809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22143" y="5179353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71231" y="5197074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85901" y="5186442"/>
            <a:ext cx="0" cy="51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755219" y="5808891"/>
            <a:ext cx="0" cy="36150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609906" y="61952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152705" y="5277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" name="Ink 70"/>
              <p14:cNvContentPartPr/>
              <p14:nvPr/>
            </p14:nvContentPartPr>
            <p14:xfrm>
              <a:off x="141120" y="2115720"/>
              <a:ext cx="7519680" cy="44920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00" y="2101680"/>
                <a:ext cx="7550280" cy="45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1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merkwürdige Konstruktion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9288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Angenommen, es gäbe eine Turing Maschine Halt(.,.), die </a:t>
            </a:r>
            <a:r>
              <a:rPr lang="de-DE" dirty="0" smtClean="0">
                <a:latin typeface="Garamond" pitchFamily="18" charset="0"/>
              </a:rPr>
              <a:t>Halt </a:t>
            </a:r>
            <a:r>
              <a:rPr lang="de-DE" dirty="0" smtClean="0"/>
              <a:t>löst</a:t>
            </a:r>
          </a:p>
          <a:p>
            <a:r>
              <a:rPr lang="de-DE" dirty="0" smtClean="0"/>
              <a:t>Catch</a:t>
            </a:r>
          </a:p>
          <a:p>
            <a:pPr lvl="1"/>
            <a:r>
              <a:rPr lang="de-DE" dirty="0" smtClean="0"/>
              <a:t>Eingabe: eine Turing Maschine M</a:t>
            </a:r>
          </a:p>
          <a:p>
            <a:pPr marL="457200" lvl="1" indent="0">
              <a:buNone/>
            </a:pPr>
            <a:r>
              <a:rPr lang="de-DE" dirty="0" smtClean="0"/>
              <a:t>	</a:t>
            </a:r>
            <a:r>
              <a:rPr lang="de-DE" b="1" dirty="0" err="1"/>
              <a:t>i</a:t>
            </a:r>
            <a:r>
              <a:rPr lang="de-DE" b="1" dirty="0" err="1" smtClean="0"/>
              <a:t>f</a:t>
            </a:r>
            <a:r>
              <a:rPr lang="de-DE" dirty="0" smtClean="0"/>
              <a:t> Halt(</a:t>
            </a:r>
            <a:r>
              <a:rPr lang="de-DE" i="1" dirty="0" smtClean="0"/>
              <a:t>M</a:t>
            </a:r>
            <a:r>
              <a:rPr lang="de-DE" dirty="0" smtClean="0"/>
              <a:t>,</a:t>
            </a:r>
            <a:r>
              <a:rPr lang="de-DE" i="1" dirty="0" smtClean="0"/>
              <a:t>M</a:t>
            </a:r>
            <a:r>
              <a:rPr lang="de-DE" dirty="0" smtClean="0"/>
              <a:t>) = 1 </a:t>
            </a:r>
            <a:r>
              <a:rPr lang="de-DE" b="1" dirty="0" err="1" smtClean="0"/>
              <a:t>then</a:t>
            </a:r>
            <a:r>
              <a:rPr lang="de-DE" dirty="0" smtClean="0"/>
              <a:t> Endlosschleife</a:t>
            </a:r>
          </a:p>
          <a:p>
            <a:pPr marL="457200" lvl="1" indent="0">
              <a:buNone/>
            </a:pPr>
            <a:r>
              <a:rPr lang="de-DE" dirty="0" smtClean="0"/>
              <a:t>	</a:t>
            </a:r>
            <a:r>
              <a:rPr lang="de-DE" b="1" dirty="0" err="1"/>
              <a:t>e</a:t>
            </a:r>
            <a:r>
              <a:rPr lang="de-DE" b="1" dirty="0" err="1" smtClean="0"/>
              <a:t>lse</a:t>
            </a:r>
            <a:r>
              <a:rPr lang="de-DE" dirty="0" smtClean="0"/>
              <a:t> </a:t>
            </a:r>
            <a:r>
              <a:rPr lang="de-DE" b="1" dirty="0" err="1" smtClean="0"/>
              <a:t>return</a:t>
            </a:r>
            <a:r>
              <a:rPr lang="de-DE" dirty="0" smtClean="0"/>
              <a:t> 1</a:t>
            </a:r>
            <a:endParaRPr lang="de-DE" dirty="0"/>
          </a:p>
          <a:p>
            <a:r>
              <a:rPr lang="de-DE" dirty="0" smtClean="0"/>
              <a:t>Verhalten von Catch</a:t>
            </a:r>
          </a:p>
          <a:p>
            <a:pPr lvl="1"/>
            <a:r>
              <a:rPr lang="de-DE" i="1" dirty="0" smtClean="0">
                <a:solidFill>
                  <a:srgbClr val="FF0000"/>
                </a:solidFill>
              </a:rPr>
              <a:t>stoppt nicht</a:t>
            </a:r>
            <a:r>
              <a:rPr lang="de-DE" dirty="0" smtClean="0"/>
              <a:t>, falls </a:t>
            </a:r>
            <a:r>
              <a:rPr lang="de-DE" i="1" dirty="0" smtClean="0"/>
              <a:t>M</a:t>
            </a:r>
            <a:r>
              <a:rPr lang="de-DE" dirty="0" smtClean="0"/>
              <a:t> mit Eingabe </a:t>
            </a:r>
            <a:r>
              <a:rPr lang="de-DE" i="1" dirty="0" smtClean="0"/>
              <a:t>M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00B050"/>
                </a:solidFill>
              </a:rPr>
              <a:t>stoppt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/>
            <a:r>
              <a:rPr lang="de-DE" i="1" dirty="0" smtClean="0">
                <a:solidFill>
                  <a:srgbClr val="FF0000"/>
                </a:solidFill>
              </a:rPr>
              <a:t>stoppt</a:t>
            </a:r>
            <a:r>
              <a:rPr lang="de-DE" dirty="0" smtClean="0"/>
              <a:t>, falls </a:t>
            </a:r>
            <a:r>
              <a:rPr lang="de-DE" i="1" dirty="0" smtClean="0"/>
              <a:t>M</a:t>
            </a:r>
            <a:r>
              <a:rPr lang="de-DE" dirty="0" smtClean="0"/>
              <a:t> </a:t>
            </a:r>
            <a:r>
              <a:rPr lang="de-DE" dirty="0"/>
              <a:t>mit Eingabe </a:t>
            </a:r>
            <a:r>
              <a:rPr lang="de-DE" i="1" dirty="0"/>
              <a:t>M</a:t>
            </a:r>
            <a:r>
              <a:rPr lang="de-DE" dirty="0"/>
              <a:t> </a:t>
            </a:r>
            <a:r>
              <a:rPr lang="de-DE" i="1" dirty="0" smtClean="0">
                <a:solidFill>
                  <a:srgbClr val="00B050"/>
                </a:solidFill>
              </a:rPr>
              <a:t>nicht stoppt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3400" y="1207800"/>
              <a:ext cx="7662240" cy="4811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400" y="1193040"/>
                <a:ext cx="7686360" cy="48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Geht nicht </a:t>
            </a:r>
            <a:r>
              <a:rPr lang="de-DE" dirty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Catch</a:t>
            </a: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stoppt nicht</a:t>
            </a:r>
            <a:r>
              <a:rPr lang="de-DE" dirty="0"/>
              <a:t>, falls </a:t>
            </a:r>
            <a:r>
              <a:rPr lang="de-DE" i="1" dirty="0"/>
              <a:t>M</a:t>
            </a:r>
            <a:r>
              <a:rPr lang="de-DE" dirty="0"/>
              <a:t> mit Eingabe </a:t>
            </a:r>
            <a:r>
              <a:rPr lang="de-DE" i="1" dirty="0"/>
              <a:t>M</a:t>
            </a:r>
            <a:r>
              <a:rPr lang="de-DE" dirty="0"/>
              <a:t> </a:t>
            </a:r>
            <a:r>
              <a:rPr lang="de-DE" i="1" dirty="0">
                <a:solidFill>
                  <a:srgbClr val="00B050"/>
                </a:solidFill>
              </a:rPr>
              <a:t>stoppt</a:t>
            </a:r>
            <a:endParaRPr lang="en-US" i="1" dirty="0">
              <a:solidFill>
                <a:srgbClr val="00B050"/>
              </a:solidFill>
            </a:endParaRP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stoppt</a:t>
            </a:r>
            <a:r>
              <a:rPr lang="de-DE" dirty="0"/>
              <a:t>, falls </a:t>
            </a:r>
            <a:r>
              <a:rPr lang="de-DE" i="1" dirty="0"/>
              <a:t>M</a:t>
            </a:r>
            <a:r>
              <a:rPr lang="de-DE" dirty="0"/>
              <a:t> mit Eingabe </a:t>
            </a:r>
            <a:r>
              <a:rPr lang="de-DE" i="1" dirty="0"/>
              <a:t>M</a:t>
            </a:r>
            <a:r>
              <a:rPr lang="de-DE" dirty="0"/>
              <a:t> </a:t>
            </a:r>
            <a:r>
              <a:rPr lang="de-DE" i="1" dirty="0">
                <a:solidFill>
                  <a:srgbClr val="00B050"/>
                </a:solidFill>
              </a:rPr>
              <a:t>nicht stoppt</a:t>
            </a:r>
          </a:p>
          <a:p>
            <a:r>
              <a:rPr lang="de-DE" dirty="0" smtClean="0"/>
              <a:t>Sei M = Catch</a:t>
            </a:r>
          </a:p>
          <a:p>
            <a:r>
              <a:rPr lang="de-DE" dirty="0" smtClean="0"/>
              <a:t>Dann</a:t>
            </a: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stoppt nicht</a:t>
            </a:r>
            <a:r>
              <a:rPr lang="de-DE" dirty="0"/>
              <a:t>, falls Catch </a:t>
            </a:r>
            <a:r>
              <a:rPr lang="de-DE" dirty="0" smtClean="0"/>
              <a:t>mit </a:t>
            </a:r>
            <a:r>
              <a:rPr lang="de-DE" dirty="0"/>
              <a:t>Eingabe Catch </a:t>
            </a:r>
            <a:r>
              <a:rPr lang="de-DE" i="1" dirty="0" smtClean="0">
                <a:solidFill>
                  <a:srgbClr val="00B050"/>
                </a:solidFill>
              </a:rPr>
              <a:t>stoppt</a:t>
            </a: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stoppt</a:t>
            </a:r>
            <a:r>
              <a:rPr lang="de-DE" dirty="0"/>
              <a:t>, falls Catch </a:t>
            </a:r>
            <a:r>
              <a:rPr lang="de-DE" dirty="0" smtClean="0"/>
              <a:t>mit </a:t>
            </a:r>
            <a:r>
              <a:rPr lang="de-DE" dirty="0"/>
              <a:t>Eingabe Catch </a:t>
            </a:r>
            <a:r>
              <a:rPr lang="de-DE" i="1" dirty="0" smtClean="0">
                <a:solidFill>
                  <a:srgbClr val="00B050"/>
                </a:solidFill>
              </a:rPr>
              <a:t>nicht stoppt</a:t>
            </a:r>
          </a:p>
          <a:p>
            <a:pPr lvl="1"/>
            <a:r>
              <a:rPr lang="en-US" dirty="0" smtClean="0"/>
              <a:t>-&gt; </a:t>
            </a:r>
            <a:r>
              <a:rPr lang="de-DE" dirty="0" smtClean="0"/>
              <a:t>Halt(.,.) kann es nicht geben.</a:t>
            </a:r>
            <a:endParaRPr lang="de-DE" dirty="0"/>
          </a:p>
          <a:p>
            <a:pPr lvl="1"/>
            <a:endParaRPr lang="en-US" i="1" dirty="0">
              <a:solidFill>
                <a:srgbClr val="00B050"/>
              </a:solidFill>
            </a:endParaRP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2360" y="1748880"/>
              <a:ext cx="7945920" cy="472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280" y="1739520"/>
                <a:ext cx="797004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7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1960" y="310680"/>
              <a:ext cx="7614720" cy="500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000" y="304920"/>
                <a:ext cx="7632720" cy="50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5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Garamond" pitchFamily="18" charset="0"/>
              </a:rPr>
              <a:t>Ja</a:t>
            </a:r>
          </a:p>
          <a:p>
            <a:pPr lvl="1"/>
            <a:r>
              <a:rPr lang="de-DE" dirty="0" smtClean="0"/>
              <a:t>Gegeben: Turing Maschine </a:t>
            </a:r>
            <a:r>
              <a:rPr lang="de-DE" i="1" dirty="0" smtClean="0"/>
              <a:t>M</a:t>
            </a:r>
          </a:p>
          <a:p>
            <a:pPr lvl="1"/>
            <a:r>
              <a:rPr lang="de-DE" dirty="0" smtClean="0"/>
              <a:t>Frage: gibt es ein </a:t>
            </a:r>
            <a:r>
              <a:rPr lang="de-DE" i="1" dirty="0" smtClean="0"/>
              <a:t>x</a:t>
            </a:r>
            <a:r>
              <a:rPr lang="de-DE" dirty="0" smtClean="0"/>
              <a:t>, so dass </a:t>
            </a:r>
            <a:r>
              <a:rPr lang="de-DE" i="1" dirty="0" smtClean="0"/>
              <a:t>M</a:t>
            </a:r>
            <a:r>
              <a:rPr lang="de-DE" dirty="0" smtClean="0"/>
              <a:t> mit Eingabe </a:t>
            </a:r>
            <a:r>
              <a:rPr lang="de-DE" i="1" dirty="0" smtClean="0"/>
              <a:t>x</a:t>
            </a:r>
            <a:r>
              <a:rPr lang="de-DE" dirty="0" smtClean="0"/>
              <a:t> die Antwort „Ja“ ( = 1) auf das Band schreibt?</a:t>
            </a:r>
          </a:p>
          <a:p>
            <a:pPr lvl="1"/>
            <a:endParaRPr lang="de-DE" dirty="0"/>
          </a:p>
          <a:p>
            <a:r>
              <a:rPr lang="de-DE" dirty="0" smtClean="0"/>
              <a:t>Ist auch nicht </a:t>
            </a:r>
            <a:r>
              <a:rPr lang="de-DE" dirty="0" err="1" smtClean="0"/>
              <a:t>entscheidbar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i="1" dirty="0" smtClean="0"/>
              <a:t>M‘(x‘)</a:t>
            </a:r>
            <a:r>
              <a:rPr lang="de-DE" dirty="0" smtClean="0"/>
              <a:t>:</a:t>
            </a:r>
            <a:r>
              <a:rPr lang="de-DE" dirty="0"/>
              <a:t>	</a:t>
            </a:r>
            <a:r>
              <a:rPr lang="de-DE" b="1" dirty="0" err="1" smtClean="0"/>
              <a:t>run</a:t>
            </a:r>
            <a:r>
              <a:rPr lang="de-DE" dirty="0" smtClean="0"/>
              <a:t> </a:t>
            </a:r>
            <a:r>
              <a:rPr lang="de-DE" i="1" dirty="0" smtClean="0"/>
              <a:t>M</a:t>
            </a:r>
            <a:r>
              <a:rPr lang="de-DE" dirty="0" smtClean="0"/>
              <a:t> mit Eingabe </a:t>
            </a:r>
            <a:r>
              <a:rPr lang="de-DE" i="1" dirty="0" smtClean="0"/>
              <a:t>x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err="1" smtClean="0"/>
              <a:t>return</a:t>
            </a:r>
            <a:r>
              <a:rPr lang="de-DE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Komplexität: universell definiert durch Turing Maschinen</a:t>
            </a:r>
          </a:p>
          <a:p>
            <a:r>
              <a:rPr lang="de-DE" dirty="0" smtClean="0"/>
              <a:t>Klassen: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dirty="0" smtClean="0"/>
              <a:t> vs.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</a:p>
          <a:p>
            <a:r>
              <a:rPr lang="de-DE" dirty="0" err="1" smtClean="0"/>
              <a:t>Unentscheidbare</a:t>
            </a:r>
            <a:r>
              <a:rPr lang="de-DE" dirty="0"/>
              <a:t> </a:t>
            </a:r>
            <a:r>
              <a:rPr lang="de-DE" dirty="0" smtClean="0"/>
              <a:t>Probleme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7920" y="2113920"/>
              <a:ext cx="4216320" cy="182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680" y="2103480"/>
                <a:ext cx="4222440" cy="18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Turing Maschine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4" y="1600200"/>
            <a:ext cx="8399721" cy="3960627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Erstes Zeichen lesen: (` ´, S) -</a:t>
            </a:r>
            <a:r>
              <a:rPr lang="en-US" dirty="0" smtClean="0"/>
              <a:t>&gt;</a:t>
            </a:r>
            <a:r>
              <a:rPr lang="de-DE" dirty="0" smtClean="0"/>
              <a:t> </a:t>
            </a:r>
            <a:r>
              <a:rPr lang="de-DE" dirty="0"/>
              <a:t>(` ´, </a:t>
            </a:r>
            <a:r>
              <a:rPr lang="de-DE" dirty="0" smtClean="0"/>
              <a:t>S, +1)</a:t>
            </a:r>
          </a:p>
          <a:p>
            <a:r>
              <a:rPr lang="de-DE" dirty="0" smtClean="0"/>
              <a:t>Unterscheide zwei Zustände: </a:t>
            </a:r>
            <a:r>
              <a:rPr lang="de-DE" dirty="0" smtClean="0">
                <a:solidFill>
                  <a:srgbClr val="00B050"/>
                </a:solidFill>
              </a:rPr>
              <a:t>ONE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B050"/>
                </a:solidFill>
              </a:rPr>
              <a:t>ZERO</a:t>
            </a:r>
          </a:p>
          <a:p>
            <a:pPr lvl="1"/>
            <a:r>
              <a:rPr lang="de-DE" dirty="0" smtClean="0"/>
              <a:t>(`0´,S) -</a:t>
            </a:r>
            <a:r>
              <a:rPr lang="en-US" dirty="0" smtClean="0"/>
              <a:t>&gt;</a:t>
            </a:r>
            <a:r>
              <a:rPr lang="de-DE" dirty="0" smtClean="0"/>
              <a:t> (` ´, </a:t>
            </a:r>
            <a:r>
              <a:rPr lang="de-DE" dirty="0" smtClean="0">
                <a:solidFill>
                  <a:srgbClr val="00B050"/>
                </a:solidFill>
              </a:rPr>
              <a:t>ZERO</a:t>
            </a:r>
            <a:r>
              <a:rPr lang="de-DE" dirty="0" smtClean="0"/>
              <a:t>, +1)</a:t>
            </a:r>
          </a:p>
          <a:p>
            <a:pPr lvl="1"/>
            <a:r>
              <a:rPr lang="de-DE" dirty="0" smtClean="0"/>
              <a:t>(`1´,</a:t>
            </a:r>
            <a:r>
              <a:rPr lang="de-DE" dirty="0"/>
              <a:t>S) 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 smtClean="0">
                <a:solidFill>
                  <a:srgbClr val="00B050"/>
                </a:solidFill>
              </a:rPr>
              <a:t>ONE</a:t>
            </a:r>
            <a:r>
              <a:rPr lang="de-DE" dirty="0" smtClean="0"/>
              <a:t>, </a:t>
            </a:r>
            <a:r>
              <a:rPr lang="de-DE" dirty="0"/>
              <a:t>+1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Behalte den Zustand, solange das richtige Zeichen gelesen wird</a:t>
            </a:r>
          </a:p>
          <a:p>
            <a:pPr lvl="1"/>
            <a:r>
              <a:rPr lang="de-DE" dirty="0"/>
              <a:t>(`0</a:t>
            </a:r>
            <a:r>
              <a:rPr lang="de-DE" dirty="0" smtClean="0"/>
              <a:t>´,</a:t>
            </a:r>
            <a:r>
              <a:rPr lang="de-DE" dirty="0" smtClean="0">
                <a:solidFill>
                  <a:srgbClr val="00B050"/>
                </a:solidFill>
              </a:rPr>
              <a:t>ZERO</a:t>
            </a:r>
            <a:r>
              <a:rPr lang="de-DE" dirty="0" smtClean="0"/>
              <a:t>) </a:t>
            </a:r>
            <a:r>
              <a:rPr lang="de-DE" dirty="0"/>
              <a:t>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>
                <a:solidFill>
                  <a:srgbClr val="00B050"/>
                </a:solidFill>
              </a:rPr>
              <a:t>ZERO</a:t>
            </a:r>
            <a:r>
              <a:rPr lang="de-DE" dirty="0"/>
              <a:t>, +1</a:t>
            </a:r>
            <a:r>
              <a:rPr lang="de-DE" dirty="0" smtClean="0"/>
              <a:t>) und (`1´,</a:t>
            </a:r>
            <a:r>
              <a:rPr lang="de-DE" dirty="0" smtClean="0">
                <a:solidFill>
                  <a:srgbClr val="00B050"/>
                </a:solidFill>
              </a:rPr>
              <a:t>ONE</a:t>
            </a:r>
            <a:r>
              <a:rPr lang="de-DE" dirty="0" smtClean="0"/>
              <a:t>) </a:t>
            </a:r>
            <a:r>
              <a:rPr lang="de-DE" dirty="0"/>
              <a:t>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 smtClean="0">
                <a:solidFill>
                  <a:srgbClr val="00B050"/>
                </a:solidFill>
              </a:rPr>
              <a:t>ONE</a:t>
            </a:r>
            <a:r>
              <a:rPr lang="de-DE" dirty="0" smtClean="0"/>
              <a:t>, </a:t>
            </a:r>
            <a:r>
              <a:rPr lang="de-DE" dirty="0"/>
              <a:t>+1</a:t>
            </a:r>
            <a:r>
              <a:rPr lang="de-DE" dirty="0" smtClean="0"/>
              <a:t>)</a:t>
            </a:r>
          </a:p>
          <a:p>
            <a:r>
              <a:rPr lang="de-DE" dirty="0" smtClean="0"/>
              <a:t>Gehe sonst in einen Fehlerzustand FAIL über</a:t>
            </a:r>
          </a:p>
          <a:p>
            <a:pPr lvl="1"/>
            <a:r>
              <a:rPr lang="de-DE" dirty="0" smtClean="0"/>
              <a:t>(`1´,</a:t>
            </a:r>
            <a:r>
              <a:rPr lang="de-DE" dirty="0">
                <a:solidFill>
                  <a:srgbClr val="00B050"/>
                </a:solidFill>
              </a:rPr>
              <a:t>ZERO</a:t>
            </a:r>
            <a:r>
              <a:rPr lang="de-DE" dirty="0"/>
              <a:t>) 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 smtClean="0">
                <a:solidFill>
                  <a:srgbClr val="FF0000"/>
                </a:solidFill>
              </a:rPr>
              <a:t>FAIL</a:t>
            </a:r>
            <a:r>
              <a:rPr lang="de-DE" dirty="0" smtClean="0"/>
              <a:t>, </a:t>
            </a:r>
            <a:r>
              <a:rPr lang="de-DE" dirty="0"/>
              <a:t>+1) und </a:t>
            </a:r>
            <a:r>
              <a:rPr lang="de-DE" dirty="0" smtClean="0"/>
              <a:t>(`0´,</a:t>
            </a:r>
            <a:r>
              <a:rPr lang="de-DE" dirty="0">
                <a:solidFill>
                  <a:srgbClr val="00B050"/>
                </a:solidFill>
              </a:rPr>
              <a:t>ONE</a:t>
            </a:r>
            <a:r>
              <a:rPr lang="de-DE" dirty="0"/>
              <a:t>) 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 smtClean="0">
                <a:solidFill>
                  <a:srgbClr val="FF0000"/>
                </a:solidFill>
              </a:rPr>
              <a:t>FAIL</a:t>
            </a:r>
            <a:r>
              <a:rPr lang="de-DE" dirty="0" smtClean="0"/>
              <a:t>, </a:t>
            </a:r>
            <a:r>
              <a:rPr lang="de-DE" dirty="0"/>
              <a:t>+1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(`1</a:t>
            </a:r>
            <a:r>
              <a:rPr lang="de-DE" dirty="0" smtClean="0"/>
              <a:t>´,</a:t>
            </a:r>
            <a:r>
              <a:rPr lang="de-DE" dirty="0" smtClean="0">
                <a:solidFill>
                  <a:srgbClr val="FF0000"/>
                </a:solidFill>
              </a:rPr>
              <a:t>FAIL</a:t>
            </a:r>
            <a:r>
              <a:rPr lang="de-DE" dirty="0" smtClean="0"/>
              <a:t>) </a:t>
            </a:r>
            <a:r>
              <a:rPr lang="de-DE" dirty="0"/>
              <a:t>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>
                <a:solidFill>
                  <a:srgbClr val="FF0000"/>
                </a:solidFill>
              </a:rPr>
              <a:t>FAIL</a:t>
            </a:r>
            <a:r>
              <a:rPr lang="de-DE" dirty="0"/>
              <a:t>, +1) und (`0</a:t>
            </a:r>
            <a:r>
              <a:rPr lang="de-DE" dirty="0" smtClean="0"/>
              <a:t>´,</a:t>
            </a:r>
            <a:r>
              <a:rPr lang="de-DE" dirty="0" smtClean="0">
                <a:solidFill>
                  <a:srgbClr val="FF0000"/>
                </a:solidFill>
              </a:rPr>
              <a:t>FAIL</a:t>
            </a:r>
            <a:r>
              <a:rPr lang="de-DE" dirty="0" smtClean="0"/>
              <a:t>) </a:t>
            </a:r>
            <a:r>
              <a:rPr lang="de-DE" dirty="0"/>
              <a:t>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 ´, </a:t>
            </a:r>
            <a:r>
              <a:rPr lang="de-DE" dirty="0">
                <a:solidFill>
                  <a:srgbClr val="FF0000"/>
                </a:solidFill>
              </a:rPr>
              <a:t>FAIL</a:t>
            </a:r>
            <a:r>
              <a:rPr lang="de-DE" dirty="0"/>
              <a:t>, +1</a:t>
            </a:r>
            <a:r>
              <a:rPr lang="de-DE" dirty="0" smtClean="0"/>
              <a:t>)</a:t>
            </a:r>
          </a:p>
          <a:p>
            <a:r>
              <a:rPr lang="de-DE" dirty="0" smtClean="0"/>
              <a:t>Ende:</a:t>
            </a:r>
          </a:p>
          <a:p>
            <a:pPr lvl="1"/>
            <a:r>
              <a:rPr lang="de-DE" dirty="0" smtClean="0"/>
              <a:t>(` ´, </a:t>
            </a:r>
            <a:r>
              <a:rPr lang="de-DE" dirty="0" smtClean="0">
                <a:solidFill>
                  <a:srgbClr val="00B050"/>
                </a:solidFill>
              </a:rPr>
              <a:t>ONE</a:t>
            </a:r>
            <a:r>
              <a:rPr lang="de-DE" dirty="0" smtClean="0"/>
              <a:t>) -</a:t>
            </a:r>
            <a:r>
              <a:rPr lang="en-US" dirty="0" smtClean="0"/>
              <a:t>&gt;</a:t>
            </a:r>
            <a:r>
              <a:rPr lang="de-DE" dirty="0" smtClean="0"/>
              <a:t> (`1´, T, +1) und </a:t>
            </a:r>
            <a:r>
              <a:rPr lang="de-DE" dirty="0"/>
              <a:t>(` ´, </a:t>
            </a:r>
            <a:r>
              <a:rPr lang="de-DE" dirty="0" smtClean="0">
                <a:solidFill>
                  <a:srgbClr val="00B050"/>
                </a:solidFill>
              </a:rPr>
              <a:t>ZERO</a:t>
            </a:r>
            <a:r>
              <a:rPr lang="de-DE" dirty="0" smtClean="0"/>
              <a:t>) </a:t>
            </a:r>
            <a:r>
              <a:rPr lang="de-DE" dirty="0"/>
              <a:t>-</a:t>
            </a:r>
            <a:r>
              <a:rPr lang="en-US" dirty="0"/>
              <a:t>&gt;</a:t>
            </a:r>
            <a:r>
              <a:rPr lang="de-DE" dirty="0"/>
              <a:t> (`1´, T, +1) </a:t>
            </a:r>
            <a:endParaRPr lang="de-DE" dirty="0" smtClean="0"/>
          </a:p>
          <a:p>
            <a:pPr lvl="1"/>
            <a:r>
              <a:rPr lang="de-DE" dirty="0"/>
              <a:t>(` ´, </a:t>
            </a:r>
            <a:r>
              <a:rPr lang="de-DE" dirty="0" smtClean="0">
                <a:solidFill>
                  <a:srgbClr val="FF0000"/>
                </a:solidFill>
              </a:rPr>
              <a:t>FAIL</a:t>
            </a:r>
            <a:r>
              <a:rPr lang="de-DE" dirty="0" smtClean="0"/>
              <a:t>) </a:t>
            </a:r>
            <a:r>
              <a:rPr lang="de-DE" dirty="0"/>
              <a:t>-</a:t>
            </a:r>
            <a:r>
              <a:rPr lang="en-US" dirty="0"/>
              <a:t>&gt;</a:t>
            </a:r>
            <a:r>
              <a:rPr lang="de-DE" dirty="0"/>
              <a:t> </a:t>
            </a:r>
            <a:r>
              <a:rPr lang="de-DE" dirty="0" smtClean="0"/>
              <a:t>(`0´, </a:t>
            </a:r>
            <a:r>
              <a:rPr lang="de-DE" dirty="0"/>
              <a:t>T, +1)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2760" y="5786304"/>
            <a:ext cx="4348716" cy="983273"/>
            <a:chOff x="1169635" y="3819273"/>
            <a:chExt cx="4348716" cy="98327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69635" y="3819273"/>
              <a:ext cx="434871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01533" y="4202069"/>
              <a:ext cx="431681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63407" y="3831354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01693" y="383389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99282" y="382626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37567" y="382881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78395" y="382626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16681" y="382881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4270" y="382118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52555" y="3823724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90841" y="382626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29126" y="3828810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26715" y="3821180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65001" y="3823723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25123" y="382881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833186" y="4260252"/>
              <a:ext cx="0" cy="25943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31577" y="3867339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6369" y="4537494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31" y="3867501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13235" y="3867501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3888" y="3867664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9109" y="3867176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79763" y="3867339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20592" y="3867176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51246" y="3867339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53748" y="5789849"/>
            <a:ext cx="2750300" cy="983273"/>
            <a:chOff x="1169635" y="3819273"/>
            <a:chExt cx="2750300" cy="983273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169635" y="3819273"/>
              <a:ext cx="27503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01533" y="4202069"/>
              <a:ext cx="270777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663407" y="3831354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01693" y="383389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299282" y="382626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37567" y="382881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978395" y="3826267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16681" y="382881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614270" y="382118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325123" y="3828811"/>
              <a:ext cx="0" cy="36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833186" y="4260252"/>
              <a:ext cx="0" cy="25943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031577" y="3867339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86369" y="4537494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362231" y="3867501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13235" y="3867501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3888" y="3867664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49109" y="3867176"/>
              <a:ext cx="216506" cy="265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7" name="Ink 86"/>
              <p14:cNvContentPartPr/>
              <p14:nvPr/>
            </p14:nvContentPartPr>
            <p14:xfrm>
              <a:off x="813600" y="1558080"/>
              <a:ext cx="7832520" cy="5272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800" y="1544760"/>
                <a:ext cx="7847280" cy="52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76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Beispiele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8101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Turing Maschine für x+1 (Übung)</a:t>
            </a:r>
          </a:p>
          <a:p>
            <a:r>
              <a:rPr lang="de-DE" dirty="0" smtClean="0"/>
              <a:t>Turing Maschinen für alle arithmetischen Operationen (+, - , *, /, </a:t>
            </a:r>
            <a:r>
              <a:rPr lang="en-US" dirty="0" smtClean="0"/>
              <a:t>&lt;, &gt;, …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Speicher hat mehrere Bänder (so wie ein heutiger Computer sie hat)</a:t>
            </a:r>
          </a:p>
          <a:p>
            <a:pPr lvl="1"/>
            <a:r>
              <a:rPr lang="de-DE" dirty="0" smtClean="0"/>
              <a:t>Simulation ist einfach möglich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Was können Turing Maschinen </a:t>
            </a:r>
            <a:r>
              <a:rPr lang="de-DE" b="1" i="1" dirty="0" smtClean="0">
                <a:solidFill>
                  <a:srgbClr val="FF0000"/>
                </a:solidFill>
              </a:rPr>
              <a:t>nicht</a:t>
            </a:r>
            <a:r>
              <a:rPr lang="de-DE" dirty="0" smtClean="0"/>
              <a:t>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72960" y="2050560"/>
              <a:ext cx="6376320" cy="416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9360" y="2036160"/>
                <a:ext cx="6383160" cy="41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4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Church-Turing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Probleme, die durch einen Menschen gelöst werden können, können auch von einer Turing Maschine gelöst werden.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5000" y="1060560"/>
              <a:ext cx="8193600" cy="504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480" y="1048320"/>
                <a:ext cx="8204400" cy="50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8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Maß für Komplexität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3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Gegeben:</a:t>
            </a:r>
          </a:p>
          <a:p>
            <a:pPr lvl="1"/>
            <a:r>
              <a:rPr lang="de-DE" dirty="0" smtClean="0"/>
              <a:t>Turing Maschine M</a:t>
            </a:r>
          </a:p>
          <a:p>
            <a:pPr lvl="1"/>
            <a:r>
              <a:rPr lang="de-DE" dirty="0" smtClean="0"/>
              <a:t>Eingabe/Instanz </a:t>
            </a:r>
            <a:r>
              <a:rPr lang="de-DE" i="1" dirty="0" smtClean="0"/>
              <a:t>e</a:t>
            </a:r>
            <a:r>
              <a:rPr lang="de-DE" dirty="0" smtClean="0"/>
              <a:t>, geschrieben auf dem Band</a:t>
            </a:r>
          </a:p>
          <a:p>
            <a:pPr lvl="1"/>
            <a:endParaRPr lang="de-DE" dirty="0"/>
          </a:p>
          <a:p>
            <a:r>
              <a:rPr lang="de-DE" b="1" i="1" dirty="0" smtClean="0">
                <a:solidFill>
                  <a:srgbClr val="0070C0"/>
                </a:solidFill>
              </a:rPr>
              <a:t>Komplexität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von </a:t>
            </a:r>
            <a:r>
              <a:rPr lang="de-DE" i="1" dirty="0" smtClean="0"/>
              <a:t>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=</a:t>
            </a:r>
            <a:r>
              <a:rPr lang="de-DE" b="1" i="1" dirty="0" smtClean="0">
                <a:solidFill>
                  <a:srgbClr val="0070C0"/>
                </a:solidFill>
              </a:rPr>
              <a:t> Anzahl Schritte </a:t>
            </a:r>
            <a:r>
              <a:rPr lang="de-DE" dirty="0" smtClean="0"/>
              <a:t>die benötigt werden, bis die Maschine mit Eingabe </a:t>
            </a:r>
            <a:r>
              <a:rPr lang="de-DE" i="1" dirty="0" smtClean="0"/>
              <a:t>e</a:t>
            </a:r>
            <a:r>
              <a:rPr lang="de-DE" dirty="0" smtClean="0"/>
              <a:t> stoppt.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Komplexität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eines </a:t>
            </a:r>
            <a:r>
              <a:rPr lang="de-DE" b="1" i="1" dirty="0" smtClean="0">
                <a:solidFill>
                  <a:srgbClr val="0070C0"/>
                </a:solidFill>
              </a:rPr>
              <a:t>Problems</a:t>
            </a:r>
            <a:r>
              <a:rPr lang="de-DE" dirty="0" smtClean="0"/>
              <a:t>: </a:t>
            </a:r>
            <a:r>
              <a:rPr lang="de-DE" b="1" i="1" dirty="0" smtClean="0">
                <a:solidFill>
                  <a:srgbClr val="FF0000"/>
                </a:solidFill>
              </a:rPr>
              <a:t>maximale</a:t>
            </a:r>
            <a:r>
              <a:rPr lang="de-DE" dirty="0" smtClean="0"/>
              <a:t> </a:t>
            </a:r>
            <a:r>
              <a:rPr lang="de-DE" b="1" i="1" dirty="0" smtClean="0">
                <a:solidFill>
                  <a:srgbClr val="0070C0"/>
                </a:solidFill>
              </a:rPr>
              <a:t>Anzahl Schritte</a:t>
            </a:r>
            <a:r>
              <a:rPr lang="de-DE" dirty="0" smtClean="0"/>
              <a:t> für Instanzen einer bestimmten </a:t>
            </a:r>
            <a:r>
              <a:rPr lang="de-DE" i="1" dirty="0" smtClean="0"/>
              <a:t>Größe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32280" y="2339280"/>
              <a:ext cx="7182360" cy="318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6160" y="2326680"/>
                <a:ext cx="7195680" cy="32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2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r>
              <a:rPr lang="de-DE" dirty="0" err="1" smtClean="0"/>
              <a:t>Graphenprobleme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Garamond" pitchFamily="18" charset="0"/>
              </a:rPr>
              <a:t>Eulertour</a:t>
            </a:r>
            <a:r>
              <a:rPr lang="de-DE" dirty="0" smtClean="0"/>
              <a:t>, </a:t>
            </a:r>
            <a:r>
              <a:rPr lang="de-DE" dirty="0" err="1" smtClean="0">
                <a:latin typeface="Garamond" pitchFamily="18" charset="0"/>
              </a:rPr>
              <a:t>Hamiltonkreis</a:t>
            </a:r>
            <a:r>
              <a:rPr lang="de-DE" dirty="0" smtClean="0"/>
              <a:t>…</a:t>
            </a:r>
          </a:p>
          <a:p>
            <a:r>
              <a:rPr lang="de-DE" dirty="0" smtClean="0"/>
              <a:t>Größe einer Eingabe?</a:t>
            </a:r>
          </a:p>
          <a:p>
            <a:r>
              <a:rPr lang="de-DE" dirty="0" smtClean="0"/>
              <a:t>Man muss den Graphen irgendwie eindeutig auf das Band schreiben/codieren.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1181" y="5704436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7048" y="4130181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4487" y="4627008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60753" y="5647944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01226" y="6178717"/>
            <a:ext cx="157655" cy="1576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5" idx="3"/>
          </p:cNvCxnSpPr>
          <p:nvPr/>
        </p:nvCxnSpPr>
        <p:spPr>
          <a:xfrm flipV="1">
            <a:off x="880009" y="4264748"/>
            <a:ext cx="390127" cy="1439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5" idx="5"/>
          </p:cNvCxnSpPr>
          <p:nvPr/>
        </p:nvCxnSpPr>
        <p:spPr>
          <a:xfrm flipH="1" flipV="1">
            <a:off x="1381615" y="4264748"/>
            <a:ext cx="815960" cy="385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6" idx="5"/>
          </p:cNvCxnSpPr>
          <p:nvPr/>
        </p:nvCxnSpPr>
        <p:spPr>
          <a:xfrm flipH="1" flipV="1">
            <a:off x="2309054" y="4761575"/>
            <a:ext cx="30527" cy="8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6"/>
          </p:cNvCxnSpPr>
          <p:nvPr/>
        </p:nvCxnSpPr>
        <p:spPr>
          <a:xfrm flipH="1">
            <a:off x="1558881" y="5782511"/>
            <a:ext cx="724960" cy="475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8" idx="1"/>
          </p:cNvCxnSpPr>
          <p:nvPr/>
        </p:nvCxnSpPr>
        <p:spPr>
          <a:xfrm>
            <a:off x="935748" y="5839003"/>
            <a:ext cx="488566" cy="362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6"/>
            <a:endCxn id="6" idx="3"/>
          </p:cNvCxnSpPr>
          <p:nvPr/>
        </p:nvCxnSpPr>
        <p:spPr>
          <a:xfrm flipV="1">
            <a:off x="958836" y="4761575"/>
            <a:ext cx="1238739" cy="1021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3310" y="5522027"/>
            <a:ext cx="222068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Für jeden beliebigen Graphen mit </a:t>
            </a:r>
            <a:r>
              <a:rPr lang="de-DE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Knoten brauchen wir </a:t>
            </a:r>
            <a:r>
              <a:rPr lang="de-DE" i="1" dirty="0" smtClean="0">
                <a:solidFill>
                  <a:srgbClr val="0070C0"/>
                </a:solidFill>
              </a:rPr>
              <a:t>n(n+1) </a:t>
            </a:r>
            <a:r>
              <a:rPr lang="de-DE" dirty="0" smtClean="0"/>
              <a:t>Symbole.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654480" y="1116000"/>
              <a:ext cx="7794720" cy="5597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080" y="1104480"/>
                <a:ext cx="7824960" cy="56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3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Office PowerPoint</Application>
  <PresentationFormat>On-screen Show (4:3)</PresentationFormat>
  <Paragraphs>321</Paragraphs>
  <Slides>45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Larissa-Design</vt:lpstr>
      <vt:lpstr>Computational Thinking   Ein Rundgang durch die Komplexität (Teil II) [Was geht? Was geht schwer? Was geht gar nicht?]</vt:lpstr>
      <vt:lpstr>Plan für Heute</vt:lpstr>
      <vt:lpstr>Die Turing Maschine</vt:lpstr>
      <vt:lpstr>Beispiel</vt:lpstr>
      <vt:lpstr>Die Turing Maschine</vt:lpstr>
      <vt:lpstr>Andere Beispiele</vt:lpstr>
      <vt:lpstr>Church-Turing These</vt:lpstr>
      <vt:lpstr>Ein Maß für Komplexität</vt:lpstr>
      <vt:lpstr>Beispiel: Graphenprobleme</vt:lpstr>
      <vt:lpstr>Komplexitätsklassen</vt:lpstr>
      <vt:lpstr>Die Probleme vom letzten Mal</vt:lpstr>
      <vt:lpstr>Die Klasse P</vt:lpstr>
      <vt:lpstr>Weitere Probleme in P</vt:lpstr>
      <vt:lpstr>Die Probleme vom letzten Mal</vt:lpstr>
      <vt:lpstr>Die Beobachtung</vt:lpstr>
      <vt:lpstr>Zwei Probleme</vt:lpstr>
      <vt:lpstr>Die Klasse NP</vt:lpstr>
      <vt:lpstr>Etwas formaler</vt:lpstr>
      <vt:lpstr>Weitere Beispiele</vt:lpstr>
      <vt:lpstr>Ein Nicht-Beispiel (?)</vt:lpstr>
      <vt:lpstr>NP-Vollständige Probleme</vt:lpstr>
      <vt:lpstr>Diskussion</vt:lpstr>
      <vt:lpstr>Reduktion</vt:lpstr>
      <vt:lpstr>Reduktion (II)</vt:lpstr>
      <vt:lpstr>Beispiel</vt:lpstr>
      <vt:lpstr>Partition ≤ Knapsack</vt:lpstr>
      <vt:lpstr>NP-Vollständigkeit</vt:lpstr>
      <vt:lpstr>Moment mal…</vt:lpstr>
      <vt:lpstr>Pessimismus</vt:lpstr>
      <vt:lpstr>Was wäre wenn P = NP?</vt:lpstr>
      <vt:lpstr>Unentscheidbare Probleme</vt:lpstr>
      <vt:lpstr>Church-Turing</vt:lpstr>
      <vt:lpstr>Kleine BUGs, große GAUs</vt:lpstr>
      <vt:lpstr>Kleine BUGs, große GAUs (II)</vt:lpstr>
      <vt:lpstr>Weitere GAUs…</vt:lpstr>
      <vt:lpstr>Turing Maschinen aufs Band</vt:lpstr>
      <vt:lpstr>Ein Wunsch</vt:lpstr>
      <vt:lpstr>Der Wunsch ist groß</vt:lpstr>
      <vt:lpstr>Noch ein Beispiel</vt:lpstr>
      <vt:lpstr>Eine merkwürdige Konstruktion</vt:lpstr>
      <vt:lpstr>Geht nicht </vt:lpstr>
      <vt:lpstr>PowerPoint Presentation</vt:lpstr>
      <vt:lpstr>PowerPoint Presentation</vt:lpstr>
      <vt:lpstr>Noch eins</vt:lpstr>
      <vt:lpstr>Zusammenfassung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454</cp:revision>
  <dcterms:created xsi:type="dcterms:W3CDTF">2011-08-24T07:27:22Z</dcterms:created>
  <dcterms:modified xsi:type="dcterms:W3CDTF">2011-12-18T17:39:07Z</dcterms:modified>
</cp:coreProperties>
</file>